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4"/>
  </p:notesMasterIdLst>
  <p:sldIdLst>
    <p:sldId id="256" r:id="rId2"/>
    <p:sldId id="258" r:id="rId3"/>
  </p:sldIdLst>
  <p:sldSz cx="35661600" cy="23774400"/>
  <p:notesSz cx="22956838" cy="34844038"/>
  <p:defaultTextStyle>
    <a:defPPr>
      <a:defRPr lang="en-GB"/>
    </a:defPPr>
    <a:lvl1pPr algn="l" defTabSz="457200" rtl="0" eaLnBrk="0" fontAlgn="base" hangingPunct="0">
      <a:spcBef>
        <a:spcPct val="0"/>
      </a:spcBef>
      <a:spcAft>
        <a:spcPct val="0"/>
      </a:spcAft>
      <a:defRPr sz="6900" kern="1200">
        <a:solidFill>
          <a:schemeClr val="bg1"/>
        </a:solidFill>
        <a:latin typeface="Calibri" panose="020F0502020204030204" pitchFamily="34" charset="0"/>
        <a:ea typeface="MS PGothic" panose="020B0600070205080204" pitchFamily="34" charset="-128"/>
        <a:cs typeface="+mn-cs"/>
      </a:defRPr>
    </a:lvl1pPr>
    <a:lvl2pPr marL="742950" indent="-285750" algn="l" defTabSz="457200" rtl="0" eaLnBrk="0" fontAlgn="base" hangingPunct="0">
      <a:spcBef>
        <a:spcPct val="0"/>
      </a:spcBef>
      <a:spcAft>
        <a:spcPct val="0"/>
      </a:spcAft>
      <a:defRPr sz="6900" kern="1200">
        <a:solidFill>
          <a:schemeClr val="bg1"/>
        </a:solidFill>
        <a:latin typeface="Calibri" panose="020F0502020204030204" pitchFamily="34" charset="0"/>
        <a:ea typeface="MS PGothic" panose="020B0600070205080204" pitchFamily="34" charset="-128"/>
        <a:cs typeface="+mn-cs"/>
      </a:defRPr>
    </a:lvl2pPr>
    <a:lvl3pPr marL="1143000" indent="-228600" algn="l" defTabSz="457200" rtl="0" eaLnBrk="0" fontAlgn="base" hangingPunct="0">
      <a:spcBef>
        <a:spcPct val="0"/>
      </a:spcBef>
      <a:spcAft>
        <a:spcPct val="0"/>
      </a:spcAft>
      <a:defRPr sz="6900" kern="1200">
        <a:solidFill>
          <a:schemeClr val="bg1"/>
        </a:solidFill>
        <a:latin typeface="Calibri" panose="020F0502020204030204" pitchFamily="34" charset="0"/>
        <a:ea typeface="MS PGothic" panose="020B0600070205080204" pitchFamily="34" charset="-128"/>
        <a:cs typeface="+mn-cs"/>
      </a:defRPr>
    </a:lvl3pPr>
    <a:lvl4pPr marL="1600200" indent="-228600" algn="l" defTabSz="457200" rtl="0" eaLnBrk="0" fontAlgn="base" hangingPunct="0">
      <a:spcBef>
        <a:spcPct val="0"/>
      </a:spcBef>
      <a:spcAft>
        <a:spcPct val="0"/>
      </a:spcAft>
      <a:defRPr sz="6900" kern="1200">
        <a:solidFill>
          <a:schemeClr val="bg1"/>
        </a:solidFill>
        <a:latin typeface="Calibri" panose="020F0502020204030204" pitchFamily="34" charset="0"/>
        <a:ea typeface="MS PGothic" panose="020B0600070205080204" pitchFamily="34" charset="-128"/>
        <a:cs typeface="+mn-cs"/>
      </a:defRPr>
    </a:lvl4pPr>
    <a:lvl5pPr marL="2057400" indent="-228600" algn="l" defTabSz="457200" rtl="0" eaLnBrk="0" fontAlgn="base" hangingPunct="0">
      <a:spcBef>
        <a:spcPct val="0"/>
      </a:spcBef>
      <a:spcAft>
        <a:spcPct val="0"/>
      </a:spcAft>
      <a:defRPr sz="6900" kern="1200">
        <a:solidFill>
          <a:schemeClr val="bg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6900" kern="1200">
        <a:solidFill>
          <a:schemeClr val="bg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6900" kern="1200">
        <a:solidFill>
          <a:schemeClr val="bg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6900" kern="1200">
        <a:solidFill>
          <a:schemeClr val="bg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6900" kern="1200">
        <a:solidFill>
          <a:schemeClr val="bg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29" d="100"/>
          <a:sy n="29" d="100"/>
        </p:scale>
        <p:origin x="306" y="9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22956838" cy="34844038"/>
          </a:xfrm>
          <a:prstGeom prst="roundRect">
            <a:avLst>
              <a:gd name="adj" fmla="val 5"/>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051" name="AutoShape 2"/>
          <p:cNvSpPr>
            <a:spLocks noChangeArrowheads="1"/>
          </p:cNvSpPr>
          <p:nvPr/>
        </p:nvSpPr>
        <p:spPr bwMode="auto">
          <a:xfrm>
            <a:off x="0" y="0"/>
            <a:ext cx="22956838" cy="34844038"/>
          </a:xfrm>
          <a:prstGeom prst="roundRect">
            <a:avLst>
              <a:gd name="adj" fmla="val 5"/>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052" name="AutoShape 3"/>
          <p:cNvSpPr>
            <a:spLocks noChangeArrowheads="1"/>
          </p:cNvSpPr>
          <p:nvPr/>
        </p:nvSpPr>
        <p:spPr bwMode="auto">
          <a:xfrm>
            <a:off x="0" y="0"/>
            <a:ext cx="22956838" cy="34844038"/>
          </a:xfrm>
          <a:prstGeom prst="roundRect">
            <a:avLst>
              <a:gd name="adj" fmla="val 5"/>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053" name="Rectangle 4"/>
          <p:cNvSpPr>
            <a:spLocks noGrp="1" noRot="1" noChangeAspect="1" noChangeArrowheads="1"/>
          </p:cNvSpPr>
          <p:nvPr>
            <p:ph type="sldImg"/>
          </p:nvPr>
        </p:nvSpPr>
        <p:spPr bwMode="auto">
          <a:xfrm>
            <a:off x="-11798300" y="-11798300"/>
            <a:ext cx="11793537" cy="144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 name="Rectangle 5"/>
          <p:cNvSpPr>
            <a:spLocks noGrp="1" noChangeArrowheads="1"/>
          </p:cNvSpPr>
          <p:nvPr>
            <p:ph type="body"/>
          </p:nvPr>
        </p:nvSpPr>
        <p:spPr bwMode="auto">
          <a:xfrm>
            <a:off x="2295525" y="16551275"/>
            <a:ext cx="18359438" cy="156733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a:spLocks noGrp="1" noRot="1" noChangeAspect="1" noChangeArrowheads="1" noTextEdit="1"/>
          </p:cNvSpPr>
          <p:nvPr>
            <p:ph type="sldImg"/>
          </p:nvPr>
        </p:nvSpPr>
        <p:spPr>
          <a:xfrm>
            <a:off x="-16732250" y="-11798300"/>
            <a:ext cx="21664613" cy="14444663"/>
          </a:xfrm>
          <a:solidFill>
            <a:srgbClr val="FFFFFF"/>
          </a:solidFill>
          <a:ln>
            <a:solidFill>
              <a:srgbClr val="000000"/>
            </a:solidFill>
            <a:miter lim="800000"/>
            <a:headEnd/>
            <a:tailEnd/>
          </a:ln>
        </p:spPr>
      </p:sp>
      <p:sp>
        <p:nvSpPr>
          <p:cNvPr id="4099" name="Text Box 2"/>
          <p:cNvSpPr>
            <a:spLocks noGrp="1" noChangeArrowheads="1"/>
          </p:cNvSpPr>
          <p:nvPr>
            <p:ph type="body" idx="1"/>
          </p:nvPr>
        </p:nvSpPr>
        <p:spPr>
          <a:xfrm>
            <a:off x="2295525" y="16551275"/>
            <a:ext cx="18362613" cy="15676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32250" y="-11798300"/>
            <a:ext cx="21661438" cy="144414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9848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74620" y="7385475"/>
            <a:ext cx="30312360" cy="5096087"/>
          </a:xfrm>
        </p:spPr>
        <p:txBody>
          <a:bodyPr/>
          <a:lstStyle/>
          <a:p>
            <a:r>
              <a:rPr lang="en-US"/>
              <a:t>Click to edit Master title style</a:t>
            </a:r>
          </a:p>
        </p:txBody>
      </p:sp>
      <p:sp>
        <p:nvSpPr>
          <p:cNvPr id="3" name="Subtitle 2"/>
          <p:cNvSpPr>
            <a:spLocks noGrp="1"/>
          </p:cNvSpPr>
          <p:nvPr>
            <p:ph type="subTitle" idx="1"/>
          </p:nvPr>
        </p:nvSpPr>
        <p:spPr>
          <a:xfrm>
            <a:off x="5349240" y="13472160"/>
            <a:ext cx="24963120" cy="6075680"/>
          </a:xfrm>
        </p:spPr>
        <p:txBody>
          <a:bodyPr/>
          <a:lstStyle>
            <a:lvl1pPr marL="0" indent="0" algn="ctr">
              <a:buNone/>
              <a:defRPr>
                <a:solidFill>
                  <a:schemeClr val="tx1">
                    <a:tint val="75000"/>
                  </a:schemeClr>
                </a:solidFill>
              </a:defRPr>
            </a:lvl1pPr>
            <a:lvl2pPr marL="1698132" indent="0" algn="ctr">
              <a:buNone/>
              <a:defRPr>
                <a:solidFill>
                  <a:schemeClr val="tx1">
                    <a:tint val="75000"/>
                  </a:schemeClr>
                </a:solidFill>
              </a:defRPr>
            </a:lvl2pPr>
            <a:lvl3pPr marL="3396264" indent="0" algn="ctr">
              <a:buNone/>
              <a:defRPr>
                <a:solidFill>
                  <a:schemeClr val="tx1">
                    <a:tint val="75000"/>
                  </a:schemeClr>
                </a:solidFill>
              </a:defRPr>
            </a:lvl3pPr>
            <a:lvl4pPr marL="5094397" indent="0" algn="ctr">
              <a:buNone/>
              <a:defRPr>
                <a:solidFill>
                  <a:schemeClr val="tx1">
                    <a:tint val="75000"/>
                  </a:schemeClr>
                </a:solidFill>
              </a:defRPr>
            </a:lvl4pPr>
            <a:lvl5pPr marL="6792529" indent="0" algn="ctr">
              <a:buNone/>
              <a:defRPr>
                <a:solidFill>
                  <a:schemeClr val="tx1">
                    <a:tint val="75000"/>
                  </a:schemeClr>
                </a:solidFill>
              </a:defRPr>
            </a:lvl5pPr>
            <a:lvl6pPr marL="8490661" indent="0" algn="ctr">
              <a:buNone/>
              <a:defRPr>
                <a:solidFill>
                  <a:schemeClr val="tx1">
                    <a:tint val="75000"/>
                  </a:schemeClr>
                </a:solidFill>
              </a:defRPr>
            </a:lvl6pPr>
            <a:lvl7pPr marL="10188793" indent="0" algn="ctr">
              <a:buNone/>
              <a:defRPr>
                <a:solidFill>
                  <a:schemeClr val="tx1">
                    <a:tint val="75000"/>
                  </a:schemeClr>
                </a:solidFill>
              </a:defRPr>
            </a:lvl7pPr>
            <a:lvl8pPr marL="11886926" indent="0" algn="ctr">
              <a:buNone/>
              <a:defRPr>
                <a:solidFill>
                  <a:schemeClr val="tx1">
                    <a:tint val="75000"/>
                  </a:schemeClr>
                </a:solidFill>
              </a:defRPr>
            </a:lvl8pPr>
            <a:lvl9pPr marL="135850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AE9CFE6-555F-4AC3-A59C-1224FA170268}" type="datetimeFigureOut">
              <a:rPr lang="en-US" altLang="en-US"/>
              <a:pPr>
                <a:defRPr/>
              </a:pPr>
              <a:t>3/6/2024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EBF8CA-3477-4D7A-BF64-B9142472EF27}" type="slidenum">
              <a:rPr lang="en-US" altLang="en-US"/>
              <a:pPr>
                <a:defRPr/>
              </a:pPr>
              <a:t>‹#›</a:t>
            </a:fld>
            <a:endParaRPr lang="en-US" altLang="en-US"/>
          </a:p>
        </p:txBody>
      </p:sp>
    </p:spTree>
    <p:extLst>
      <p:ext uri="{BB962C8B-B14F-4D97-AF65-F5344CB8AC3E}">
        <p14:creationId xmlns:p14="http://schemas.microsoft.com/office/powerpoint/2010/main" val="2987443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7FC4CC3-9699-4A2C-A84D-C58F3A356435}" type="datetimeFigureOut">
              <a:rPr lang="en-US" altLang="en-US"/>
              <a:pPr>
                <a:defRPr/>
              </a:pPr>
              <a:t>3/6/2024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ABACBB-F672-4614-ADCA-1DD2117E4F1C}" type="slidenum">
              <a:rPr lang="en-US" altLang="en-US"/>
              <a:pPr>
                <a:defRPr/>
              </a:pPr>
              <a:t>‹#›</a:t>
            </a:fld>
            <a:endParaRPr lang="en-US" altLang="en-US"/>
          </a:p>
        </p:txBody>
      </p:sp>
    </p:spTree>
    <p:extLst>
      <p:ext uri="{BB962C8B-B14F-4D97-AF65-F5344CB8AC3E}">
        <p14:creationId xmlns:p14="http://schemas.microsoft.com/office/powerpoint/2010/main" val="490783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5854660" y="952080"/>
            <a:ext cx="8023860" cy="202852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83080" y="952080"/>
            <a:ext cx="23477220" cy="20285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EFC5D8-AB63-40A2-8F5F-41F3F6DF23C5}" type="datetimeFigureOut">
              <a:rPr lang="en-US" altLang="en-US"/>
              <a:pPr>
                <a:defRPr/>
              </a:pPr>
              <a:t>3/6/2024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308428-35DD-4F83-B694-6B221B52DD84}" type="slidenum">
              <a:rPr lang="en-US" altLang="en-US"/>
              <a:pPr>
                <a:defRPr/>
              </a:pPr>
              <a:t>‹#›</a:t>
            </a:fld>
            <a:endParaRPr lang="en-US" altLang="en-US"/>
          </a:p>
        </p:txBody>
      </p:sp>
    </p:spTree>
    <p:extLst>
      <p:ext uri="{BB962C8B-B14F-4D97-AF65-F5344CB8AC3E}">
        <p14:creationId xmlns:p14="http://schemas.microsoft.com/office/powerpoint/2010/main" val="229733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C35F330-9A54-4DCC-90F6-DD5FA6B4686A}" type="datetimeFigureOut">
              <a:rPr lang="en-US" altLang="en-US"/>
              <a:pPr>
                <a:defRPr/>
              </a:pPr>
              <a:t>3/6/2024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ABDF1B-223C-45EA-99F2-700120392457}" type="slidenum">
              <a:rPr lang="en-US" altLang="en-US"/>
              <a:pPr>
                <a:defRPr/>
              </a:pPr>
              <a:t>‹#›</a:t>
            </a:fld>
            <a:endParaRPr lang="en-US" altLang="en-US"/>
          </a:p>
        </p:txBody>
      </p:sp>
    </p:spTree>
    <p:extLst>
      <p:ext uri="{BB962C8B-B14F-4D97-AF65-F5344CB8AC3E}">
        <p14:creationId xmlns:p14="http://schemas.microsoft.com/office/powerpoint/2010/main" val="1173103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17021" y="15277255"/>
            <a:ext cx="30312360" cy="4721860"/>
          </a:xfrm>
        </p:spPr>
        <p:txBody>
          <a:bodyPr anchor="t"/>
          <a:lstStyle>
            <a:lvl1pPr algn="l">
              <a:defRPr sz="14900" b="1" cap="all"/>
            </a:lvl1pPr>
          </a:lstStyle>
          <a:p>
            <a:r>
              <a:rPr lang="en-US"/>
              <a:t>Click to edit Master title style</a:t>
            </a:r>
          </a:p>
        </p:txBody>
      </p:sp>
      <p:sp>
        <p:nvSpPr>
          <p:cNvPr id="3" name="Text Placeholder 2"/>
          <p:cNvSpPr>
            <a:spLocks noGrp="1"/>
          </p:cNvSpPr>
          <p:nvPr>
            <p:ph type="body" idx="1"/>
          </p:nvPr>
        </p:nvSpPr>
        <p:spPr>
          <a:xfrm>
            <a:off x="2817021" y="10076607"/>
            <a:ext cx="30312360" cy="5200648"/>
          </a:xfrm>
        </p:spPr>
        <p:txBody>
          <a:bodyPr anchor="b"/>
          <a:lstStyle>
            <a:lvl1pPr marL="0" indent="0">
              <a:buNone/>
              <a:defRPr sz="7400">
                <a:solidFill>
                  <a:schemeClr val="tx1">
                    <a:tint val="75000"/>
                  </a:schemeClr>
                </a:solidFill>
              </a:defRPr>
            </a:lvl1pPr>
            <a:lvl2pPr marL="1698132" indent="0">
              <a:buNone/>
              <a:defRPr sz="6700">
                <a:solidFill>
                  <a:schemeClr val="tx1">
                    <a:tint val="75000"/>
                  </a:schemeClr>
                </a:solidFill>
              </a:defRPr>
            </a:lvl2pPr>
            <a:lvl3pPr marL="3396264" indent="0">
              <a:buNone/>
              <a:defRPr sz="5900">
                <a:solidFill>
                  <a:schemeClr val="tx1">
                    <a:tint val="75000"/>
                  </a:schemeClr>
                </a:solidFill>
              </a:defRPr>
            </a:lvl3pPr>
            <a:lvl4pPr marL="5094397" indent="0">
              <a:buNone/>
              <a:defRPr sz="5200">
                <a:solidFill>
                  <a:schemeClr val="tx1">
                    <a:tint val="75000"/>
                  </a:schemeClr>
                </a:solidFill>
              </a:defRPr>
            </a:lvl4pPr>
            <a:lvl5pPr marL="6792529" indent="0">
              <a:buNone/>
              <a:defRPr sz="5200">
                <a:solidFill>
                  <a:schemeClr val="tx1">
                    <a:tint val="75000"/>
                  </a:schemeClr>
                </a:solidFill>
              </a:defRPr>
            </a:lvl5pPr>
            <a:lvl6pPr marL="8490661" indent="0">
              <a:buNone/>
              <a:defRPr sz="5200">
                <a:solidFill>
                  <a:schemeClr val="tx1">
                    <a:tint val="75000"/>
                  </a:schemeClr>
                </a:solidFill>
              </a:defRPr>
            </a:lvl6pPr>
            <a:lvl7pPr marL="10188793" indent="0">
              <a:buNone/>
              <a:defRPr sz="5200">
                <a:solidFill>
                  <a:schemeClr val="tx1">
                    <a:tint val="75000"/>
                  </a:schemeClr>
                </a:solidFill>
              </a:defRPr>
            </a:lvl7pPr>
            <a:lvl8pPr marL="11886926" indent="0">
              <a:buNone/>
              <a:defRPr sz="5200">
                <a:solidFill>
                  <a:schemeClr val="tx1">
                    <a:tint val="75000"/>
                  </a:schemeClr>
                </a:solidFill>
              </a:defRPr>
            </a:lvl8pPr>
            <a:lvl9pPr marL="13585058" indent="0">
              <a:buNone/>
              <a:defRPr sz="5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7F40A8C-7816-4363-A8B9-A2DC757F406A}" type="datetimeFigureOut">
              <a:rPr lang="en-US" altLang="en-US"/>
              <a:pPr>
                <a:defRPr/>
              </a:pPr>
              <a:t>3/6/2024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CAC7F2-CEE9-4988-BA2E-A26500090714}" type="slidenum">
              <a:rPr lang="en-US" altLang="en-US"/>
              <a:pPr>
                <a:defRPr/>
              </a:pPr>
              <a:t>‹#›</a:t>
            </a:fld>
            <a:endParaRPr lang="en-US" altLang="en-US"/>
          </a:p>
        </p:txBody>
      </p:sp>
    </p:spTree>
    <p:extLst>
      <p:ext uri="{BB962C8B-B14F-4D97-AF65-F5344CB8AC3E}">
        <p14:creationId xmlns:p14="http://schemas.microsoft.com/office/powerpoint/2010/main" val="2656092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83080" y="5547362"/>
            <a:ext cx="15750540" cy="15690005"/>
          </a:xfrm>
        </p:spPr>
        <p:txBody>
          <a:bodyPr/>
          <a:lstStyle>
            <a:lvl1pPr>
              <a:defRPr sz="10400"/>
            </a:lvl1pPr>
            <a:lvl2pPr>
              <a:defRPr sz="8900"/>
            </a:lvl2pPr>
            <a:lvl3pPr>
              <a:defRPr sz="7400"/>
            </a:lvl3pPr>
            <a:lvl4pPr>
              <a:defRPr sz="6700"/>
            </a:lvl4pPr>
            <a:lvl5pPr>
              <a:defRPr sz="6700"/>
            </a:lvl5pPr>
            <a:lvl6pPr>
              <a:defRPr sz="6700"/>
            </a:lvl6pPr>
            <a:lvl7pPr>
              <a:defRPr sz="6700"/>
            </a:lvl7pPr>
            <a:lvl8pPr>
              <a:defRPr sz="6700"/>
            </a:lvl8pPr>
            <a:lvl9pPr>
              <a:defRPr sz="6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127980" y="5547362"/>
            <a:ext cx="15750540" cy="15690005"/>
          </a:xfrm>
        </p:spPr>
        <p:txBody>
          <a:bodyPr/>
          <a:lstStyle>
            <a:lvl1pPr>
              <a:defRPr sz="10400"/>
            </a:lvl1pPr>
            <a:lvl2pPr>
              <a:defRPr sz="8900"/>
            </a:lvl2pPr>
            <a:lvl3pPr>
              <a:defRPr sz="7400"/>
            </a:lvl3pPr>
            <a:lvl4pPr>
              <a:defRPr sz="6700"/>
            </a:lvl4pPr>
            <a:lvl5pPr>
              <a:defRPr sz="6700"/>
            </a:lvl5pPr>
            <a:lvl6pPr>
              <a:defRPr sz="6700"/>
            </a:lvl6pPr>
            <a:lvl7pPr>
              <a:defRPr sz="6700"/>
            </a:lvl7pPr>
            <a:lvl8pPr>
              <a:defRPr sz="6700"/>
            </a:lvl8pPr>
            <a:lvl9pPr>
              <a:defRPr sz="6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B09FD2D-7495-4D79-8EC9-E3C096C3F03E}" type="datetimeFigureOut">
              <a:rPr lang="en-US" altLang="en-US"/>
              <a:pPr>
                <a:defRPr/>
              </a:pPr>
              <a:t>3/6/2024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1C1E57-1D47-4815-8238-A3791FCF5FAB}" type="slidenum">
              <a:rPr lang="en-US" altLang="en-US"/>
              <a:pPr>
                <a:defRPr/>
              </a:pPr>
              <a:t>‹#›</a:t>
            </a:fld>
            <a:endParaRPr lang="en-US" altLang="en-US"/>
          </a:p>
        </p:txBody>
      </p:sp>
    </p:spTree>
    <p:extLst>
      <p:ext uri="{BB962C8B-B14F-4D97-AF65-F5344CB8AC3E}">
        <p14:creationId xmlns:p14="http://schemas.microsoft.com/office/powerpoint/2010/main" val="292352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83080" y="5321725"/>
            <a:ext cx="15756733" cy="2217842"/>
          </a:xfrm>
        </p:spPr>
        <p:txBody>
          <a:bodyPr anchor="b"/>
          <a:lstStyle>
            <a:lvl1pPr marL="0" indent="0">
              <a:buNone/>
              <a:defRPr sz="8900" b="1"/>
            </a:lvl1pPr>
            <a:lvl2pPr marL="1698132" indent="0">
              <a:buNone/>
              <a:defRPr sz="7400" b="1"/>
            </a:lvl2pPr>
            <a:lvl3pPr marL="3396264" indent="0">
              <a:buNone/>
              <a:defRPr sz="6700" b="1"/>
            </a:lvl3pPr>
            <a:lvl4pPr marL="5094397" indent="0">
              <a:buNone/>
              <a:defRPr sz="5900" b="1"/>
            </a:lvl4pPr>
            <a:lvl5pPr marL="6792529" indent="0">
              <a:buNone/>
              <a:defRPr sz="5900" b="1"/>
            </a:lvl5pPr>
            <a:lvl6pPr marL="8490661" indent="0">
              <a:buNone/>
              <a:defRPr sz="5900" b="1"/>
            </a:lvl6pPr>
            <a:lvl7pPr marL="10188793" indent="0">
              <a:buNone/>
              <a:defRPr sz="5900" b="1"/>
            </a:lvl7pPr>
            <a:lvl8pPr marL="11886926" indent="0">
              <a:buNone/>
              <a:defRPr sz="5900" b="1"/>
            </a:lvl8pPr>
            <a:lvl9pPr marL="13585058" indent="0">
              <a:buNone/>
              <a:defRPr sz="5900" b="1"/>
            </a:lvl9pPr>
          </a:lstStyle>
          <a:p>
            <a:pPr lvl="0"/>
            <a:r>
              <a:rPr lang="en-US"/>
              <a:t>Click to edit Master text styles</a:t>
            </a:r>
          </a:p>
        </p:txBody>
      </p:sp>
      <p:sp>
        <p:nvSpPr>
          <p:cNvPr id="4" name="Content Placeholder 3"/>
          <p:cNvSpPr>
            <a:spLocks noGrp="1"/>
          </p:cNvSpPr>
          <p:nvPr>
            <p:ph sz="half" idx="2"/>
          </p:nvPr>
        </p:nvSpPr>
        <p:spPr>
          <a:xfrm>
            <a:off x="1783080" y="7539567"/>
            <a:ext cx="15756733" cy="13697798"/>
          </a:xfrm>
        </p:spPr>
        <p:txBody>
          <a:bodyPr/>
          <a:lstStyle>
            <a:lvl1pPr>
              <a:defRPr sz="8900"/>
            </a:lvl1pPr>
            <a:lvl2pPr>
              <a:defRPr sz="7400"/>
            </a:lvl2pPr>
            <a:lvl3pPr>
              <a:defRPr sz="6700"/>
            </a:lvl3pPr>
            <a:lvl4pPr>
              <a:defRPr sz="5900"/>
            </a:lvl4pPr>
            <a:lvl5pPr>
              <a:defRPr sz="5900"/>
            </a:lvl5pPr>
            <a:lvl6pPr>
              <a:defRPr sz="5900"/>
            </a:lvl6pPr>
            <a:lvl7pPr>
              <a:defRPr sz="5900"/>
            </a:lvl7pPr>
            <a:lvl8pPr>
              <a:defRPr sz="5900"/>
            </a:lvl8pPr>
            <a:lvl9pPr>
              <a:defRPr sz="5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115599" y="5321725"/>
            <a:ext cx="15762923" cy="2217842"/>
          </a:xfrm>
        </p:spPr>
        <p:txBody>
          <a:bodyPr anchor="b"/>
          <a:lstStyle>
            <a:lvl1pPr marL="0" indent="0">
              <a:buNone/>
              <a:defRPr sz="8900" b="1"/>
            </a:lvl1pPr>
            <a:lvl2pPr marL="1698132" indent="0">
              <a:buNone/>
              <a:defRPr sz="7400" b="1"/>
            </a:lvl2pPr>
            <a:lvl3pPr marL="3396264" indent="0">
              <a:buNone/>
              <a:defRPr sz="6700" b="1"/>
            </a:lvl3pPr>
            <a:lvl4pPr marL="5094397" indent="0">
              <a:buNone/>
              <a:defRPr sz="5900" b="1"/>
            </a:lvl4pPr>
            <a:lvl5pPr marL="6792529" indent="0">
              <a:buNone/>
              <a:defRPr sz="5900" b="1"/>
            </a:lvl5pPr>
            <a:lvl6pPr marL="8490661" indent="0">
              <a:buNone/>
              <a:defRPr sz="5900" b="1"/>
            </a:lvl6pPr>
            <a:lvl7pPr marL="10188793" indent="0">
              <a:buNone/>
              <a:defRPr sz="5900" b="1"/>
            </a:lvl7pPr>
            <a:lvl8pPr marL="11886926" indent="0">
              <a:buNone/>
              <a:defRPr sz="5900" b="1"/>
            </a:lvl8pPr>
            <a:lvl9pPr marL="13585058" indent="0">
              <a:buNone/>
              <a:defRPr sz="5900" b="1"/>
            </a:lvl9pPr>
          </a:lstStyle>
          <a:p>
            <a:pPr lvl="0"/>
            <a:r>
              <a:rPr lang="en-US"/>
              <a:t>Click to edit Master text styles</a:t>
            </a:r>
          </a:p>
        </p:txBody>
      </p:sp>
      <p:sp>
        <p:nvSpPr>
          <p:cNvPr id="6" name="Content Placeholder 5"/>
          <p:cNvSpPr>
            <a:spLocks noGrp="1"/>
          </p:cNvSpPr>
          <p:nvPr>
            <p:ph sz="quarter" idx="4"/>
          </p:nvPr>
        </p:nvSpPr>
        <p:spPr>
          <a:xfrm>
            <a:off x="18115599" y="7539567"/>
            <a:ext cx="15762923" cy="13697798"/>
          </a:xfrm>
        </p:spPr>
        <p:txBody>
          <a:bodyPr/>
          <a:lstStyle>
            <a:lvl1pPr>
              <a:defRPr sz="8900"/>
            </a:lvl1pPr>
            <a:lvl2pPr>
              <a:defRPr sz="7400"/>
            </a:lvl2pPr>
            <a:lvl3pPr>
              <a:defRPr sz="6700"/>
            </a:lvl3pPr>
            <a:lvl4pPr>
              <a:defRPr sz="5900"/>
            </a:lvl4pPr>
            <a:lvl5pPr>
              <a:defRPr sz="5900"/>
            </a:lvl5pPr>
            <a:lvl6pPr>
              <a:defRPr sz="5900"/>
            </a:lvl6pPr>
            <a:lvl7pPr>
              <a:defRPr sz="5900"/>
            </a:lvl7pPr>
            <a:lvl8pPr>
              <a:defRPr sz="5900"/>
            </a:lvl8pPr>
            <a:lvl9pPr>
              <a:defRPr sz="5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AC723D8-A43F-46A3-A3A1-F6D687CF029B}" type="datetimeFigureOut">
              <a:rPr lang="en-US" altLang="en-US"/>
              <a:pPr>
                <a:defRPr/>
              </a:pPr>
              <a:t>3/6/2024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AD6C03E-C80C-45FC-809F-ADF245DEC0E1}" type="slidenum">
              <a:rPr lang="en-US" altLang="en-US"/>
              <a:pPr>
                <a:defRPr/>
              </a:pPr>
              <a:t>‹#›</a:t>
            </a:fld>
            <a:endParaRPr lang="en-US" altLang="en-US"/>
          </a:p>
        </p:txBody>
      </p:sp>
    </p:spTree>
    <p:extLst>
      <p:ext uri="{BB962C8B-B14F-4D97-AF65-F5344CB8AC3E}">
        <p14:creationId xmlns:p14="http://schemas.microsoft.com/office/powerpoint/2010/main" val="100215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EFEB1B4-354E-45CA-9CDC-6A43C2F375CF}" type="datetimeFigureOut">
              <a:rPr lang="en-US" altLang="en-US"/>
              <a:pPr>
                <a:defRPr/>
              </a:pPr>
              <a:t>3/6/2024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3FDA9D-BB3D-46F2-B183-1E4E2486997C}" type="slidenum">
              <a:rPr lang="en-US" altLang="en-US"/>
              <a:pPr>
                <a:defRPr/>
              </a:pPr>
              <a:t>‹#›</a:t>
            </a:fld>
            <a:endParaRPr lang="en-US" altLang="en-US"/>
          </a:p>
        </p:txBody>
      </p:sp>
    </p:spTree>
    <p:extLst>
      <p:ext uri="{BB962C8B-B14F-4D97-AF65-F5344CB8AC3E}">
        <p14:creationId xmlns:p14="http://schemas.microsoft.com/office/powerpoint/2010/main" val="2571657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43F5E8-006D-4467-AC80-C803D9267BB7}" type="datetimeFigureOut">
              <a:rPr lang="en-US" altLang="en-US"/>
              <a:pPr>
                <a:defRPr/>
              </a:pPr>
              <a:t>3/6/2024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CE71217-7323-473E-9E45-D5BD2FFB7AA7}" type="slidenum">
              <a:rPr lang="en-US" altLang="en-US"/>
              <a:pPr>
                <a:defRPr/>
              </a:pPr>
              <a:t>‹#›</a:t>
            </a:fld>
            <a:endParaRPr lang="en-US" altLang="en-US"/>
          </a:p>
        </p:txBody>
      </p:sp>
    </p:spTree>
    <p:extLst>
      <p:ext uri="{BB962C8B-B14F-4D97-AF65-F5344CB8AC3E}">
        <p14:creationId xmlns:p14="http://schemas.microsoft.com/office/powerpoint/2010/main" val="312518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83082" y="946573"/>
            <a:ext cx="11732421" cy="4028440"/>
          </a:xfrm>
        </p:spPr>
        <p:txBody>
          <a:bodyPr anchor="b"/>
          <a:lstStyle>
            <a:lvl1pPr algn="l">
              <a:defRPr sz="7400" b="1"/>
            </a:lvl1pPr>
          </a:lstStyle>
          <a:p>
            <a:r>
              <a:rPr lang="en-US"/>
              <a:t>Click to edit Master title style</a:t>
            </a:r>
          </a:p>
        </p:txBody>
      </p:sp>
      <p:sp>
        <p:nvSpPr>
          <p:cNvPr id="3" name="Content Placeholder 2"/>
          <p:cNvSpPr>
            <a:spLocks noGrp="1"/>
          </p:cNvSpPr>
          <p:nvPr>
            <p:ph idx="1"/>
          </p:nvPr>
        </p:nvSpPr>
        <p:spPr>
          <a:xfrm>
            <a:off x="13942695" y="946575"/>
            <a:ext cx="19935825" cy="20290792"/>
          </a:xfrm>
        </p:spPr>
        <p:txBody>
          <a:bodyPr/>
          <a:lstStyle>
            <a:lvl1pPr>
              <a:defRPr sz="11900"/>
            </a:lvl1pPr>
            <a:lvl2pPr>
              <a:defRPr sz="10400"/>
            </a:lvl2pPr>
            <a:lvl3pPr>
              <a:defRPr sz="8900"/>
            </a:lvl3pPr>
            <a:lvl4pPr>
              <a:defRPr sz="7400"/>
            </a:lvl4pPr>
            <a:lvl5pPr>
              <a:defRPr sz="7400"/>
            </a:lvl5pPr>
            <a:lvl6pPr>
              <a:defRPr sz="7400"/>
            </a:lvl6pPr>
            <a:lvl7pPr>
              <a:defRPr sz="7400"/>
            </a:lvl7pPr>
            <a:lvl8pPr>
              <a:defRPr sz="7400"/>
            </a:lvl8pPr>
            <a:lvl9pPr>
              <a:defRPr sz="7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83082" y="4975015"/>
            <a:ext cx="11732421" cy="16262352"/>
          </a:xfrm>
        </p:spPr>
        <p:txBody>
          <a:bodyPr/>
          <a:lstStyle>
            <a:lvl1pPr marL="0" indent="0">
              <a:buNone/>
              <a:defRPr sz="5200"/>
            </a:lvl1pPr>
            <a:lvl2pPr marL="1698132" indent="0">
              <a:buNone/>
              <a:defRPr sz="4500"/>
            </a:lvl2pPr>
            <a:lvl3pPr marL="3396264" indent="0">
              <a:buNone/>
              <a:defRPr sz="3700"/>
            </a:lvl3pPr>
            <a:lvl4pPr marL="5094397" indent="0">
              <a:buNone/>
              <a:defRPr sz="3300"/>
            </a:lvl4pPr>
            <a:lvl5pPr marL="6792529" indent="0">
              <a:buNone/>
              <a:defRPr sz="3300"/>
            </a:lvl5pPr>
            <a:lvl6pPr marL="8490661" indent="0">
              <a:buNone/>
              <a:defRPr sz="3300"/>
            </a:lvl6pPr>
            <a:lvl7pPr marL="10188793" indent="0">
              <a:buNone/>
              <a:defRPr sz="3300"/>
            </a:lvl7pPr>
            <a:lvl8pPr marL="11886926" indent="0">
              <a:buNone/>
              <a:defRPr sz="3300"/>
            </a:lvl8pPr>
            <a:lvl9pPr marL="13585058" indent="0">
              <a:buNone/>
              <a:defRPr sz="3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F33751-D82E-4F97-87C8-6949FA794A9D}" type="datetimeFigureOut">
              <a:rPr lang="en-US" altLang="en-US"/>
              <a:pPr>
                <a:defRPr/>
              </a:pPr>
              <a:t>3/6/2024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9BF5C3-E1EA-4C81-89B8-CAE429CAFCB7}" type="slidenum">
              <a:rPr lang="en-US" altLang="en-US"/>
              <a:pPr>
                <a:defRPr/>
              </a:pPr>
              <a:t>‹#›</a:t>
            </a:fld>
            <a:endParaRPr lang="en-US" altLang="en-US"/>
          </a:p>
        </p:txBody>
      </p:sp>
    </p:spTree>
    <p:extLst>
      <p:ext uri="{BB962C8B-B14F-4D97-AF65-F5344CB8AC3E}">
        <p14:creationId xmlns:p14="http://schemas.microsoft.com/office/powerpoint/2010/main" val="542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9923" y="16642080"/>
            <a:ext cx="21396960" cy="1964692"/>
          </a:xfrm>
        </p:spPr>
        <p:txBody>
          <a:bodyPr anchor="b"/>
          <a:lstStyle>
            <a:lvl1pPr algn="l">
              <a:defRPr sz="7400" b="1"/>
            </a:lvl1pPr>
          </a:lstStyle>
          <a:p>
            <a:r>
              <a:rPr lang="en-US"/>
              <a:t>Click to edit Master title style</a:t>
            </a:r>
          </a:p>
        </p:txBody>
      </p:sp>
      <p:sp>
        <p:nvSpPr>
          <p:cNvPr id="3" name="Picture Placeholder 2"/>
          <p:cNvSpPr>
            <a:spLocks noGrp="1"/>
          </p:cNvSpPr>
          <p:nvPr>
            <p:ph type="pic" idx="1"/>
          </p:nvPr>
        </p:nvSpPr>
        <p:spPr>
          <a:xfrm>
            <a:off x="6989923" y="2124287"/>
            <a:ext cx="21396960" cy="14264640"/>
          </a:xfrm>
        </p:spPr>
        <p:txBody>
          <a:bodyPr rtlCol="0">
            <a:normAutofit/>
          </a:bodyPr>
          <a:lstStyle>
            <a:lvl1pPr marL="0" indent="0">
              <a:buNone/>
              <a:defRPr sz="11900"/>
            </a:lvl1pPr>
            <a:lvl2pPr marL="1698132" indent="0">
              <a:buNone/>
              <a:defRPr sz="10400"/>
            </a:lvl2pPr>
            <a:lvl3pPr marL="3396264" indent="0">
              <a:buNone/>
              <a:defRPr sz="8900"/>
            </a:lvl3pPr>
            <a:lvl4pPr marL="5094397" indent="0">
              <a:buNone/>
              <a:defRPr sz="7400"/>
            </a:lvl4pPr>
            <a:lvl5pPr marL="6792529" indent="0">
              <a:buNone/>
              <a:defRPr sz="7400"/>
            </a:lvl5pPr>
            <a:lvl6pPr marL="8490661" indent="0">
              <a:buNone/>
              <a:defRPr sz="7400"/>
            </a:lvl6pPr>
            <a:lvl7pPr marL="10188793" indent="0">
              <a:buNone/>
              <a:defRPr sz="7400"/>
            </a:lvl7pPr>
            <a:lvl8pPr marL="11886926" indent="0">
              <a:buNone/>
              <a:defRPr sz="7400"/>
            </a:lvl8pPr>
            <a:lvl9pPr marL="13585058" indent="0">
              <a:buNone/>
              <a:defRPr sz="7400"/>
            </a:lvl9pPr>
          </a:lstStyle>
          <a:p>
            <a:pPr lvl="0"/>
            <a:endParaRPr lang="en-US" noProof="0"/>
          </a:p>
        </p:txBody>
      </p:sp>
      <p:sp>
        <p:nvSpPr>
          <p:cNvPr id="4" name="Text Placeholder 3"/>
          <p:cNvSpPr>
            <a:spLocks noGrp="1"/>
          </p:cNvSpPr>
          <p:nvPr>
            <p:ph type="body" sz="half" idx="2"/>
          </p:nvPr>
        </p:nvSpPr>
        <p:spPr>
          <a:xfrm>
            <a:off x="6989923" y="18606772"/>
            <a:ext cx="21396960" cy="2790188"/>
          </a:xfrm>
        </p:spPr>
        <p:txBody>
          <a:bodyPr/>
          <a:lstStyle>
            <a:lvl1pPr marL="0" indent="0">
              <a:buNone/>
              <a:defRPr sz="5200"/>
            </a:lvl1pPr>
            <a:lvl2pPr marL="1698132" indent="0">
              <a:buNone/>
              <a:defRPr sz="4500"/>
            </a:lvl2pPr>
            <a:lvl3pPr marL="3396264" indent="0">
              <a:buNone/>
              <a:defRPr sz="3700"/>
            </a:lvl3pPr>
            <a:lvl4pPr marL="5094397" indent="0">
              <a:buNone/>
              <a:defRPr sz="3300"/>
            </a:lvl4pPr>
            <a:lvl5pPr marL="6792529" indent="0">
              <a:buNone/>
              <a:defRPr sz="3300"/>
            </a:lvl5pPr>
            <a:lvl6pPr marL="8490661" indent="0">
              <a:buNone/>
              <a:defRPr sz="3300"/>
            </a:lvl6pPr>
            <a:lvl7pPr marL="10188793" indent="0">
              <a:buNone/>
              <a:defRPr sz="3300"/>
            </a:lvl7pPr>
            <a:lvl8pPr marL="11886926" indent="0">
              <a:buNone/>
              <a:defRPr sz="3300"/>
            </a:lvl8pPr>
            <a:lvl9pPr marL="13585058" indent="0">
              <a:buNone/>
              <a:defRPr sz="3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8F1AAFE-0959-40C4-B9F8-65195518D60C}" type="datetimeFigureOut">
              <a:rPr lang="en-US" altLang="en-US"/>
              <a:pPr>
                <a:defRPr/>
              </a:pPr>
              <a:t>3/6/2024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46813A-2F35-4F36-8767-E430FD261D89}" type="slidenum">
              <a:rPr lang="en-US" altLang="en-US"/>
              <a:pPr>
                <a:defRPr/>
              </a:pPr>
              <a:t>‹#›</a:t>
            </a:fld>
            <a:endParaRPr lang="en-US" altLang="en-US"/>
          </a:p>
        </p:txBody>
      </p:sp>
    </p:spTree>
    <p:extLst>
      <p:ext uri="{BB962C8B-B14F-4D97-AF65-F5344CB8AC3E}">
        <p14:creationId xmlns:p14="http://schemas.microsoft.com/office/powerpoint/2010/main" val="2230127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782763" y="952500"/>
            <a:ext cx="320960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9626" tIns="169813" rIns="339626" bIns="169813"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782763" y="5546725"/>
            <a:ext cx="32096075" cy="156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9626" tIns="169813" rIns="339626" bIns="1698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782763" y="22036088"/>
            <a:ext cx="8321675" cy="1265237"/>
          </a:xfrm>
          <a:prstGeom prst="rect">
            <a:avLst/>
          </a:prstGeom>
        </p:spPr>
        <p:txBody>
          <a:bodyPr vert="horz" wrap="square" lIns="339626" tIns="169813" rIns="339626" bIns="169813" numCol="1" anchor="ctr" anchorCtr="0" compatLnSpc="1">
            <a:prstTxWarp prst="textNoShape">
              <a:avLst/>
            </a:prstTxWarp>
          </a:bodyPr>
          <a:lstStyle>
            <a:lvl1pPr eaLnBrk="1" hangingPunct="1">
              <a:buClr>
                <a:srgbClr val="000000"/>
              </a:buClr>
              <a:buSzPct val="100000"/>
              <a:buFont typeface="Times New Roman" panose="02020603050405020304" pitchFamily="18" charset="0"/>
              <a:buNone/>
              <a:defRPr sz="4500" smtClean="0">
                <a:solidFill>
                  <a:srgbClr val="898989"/>
                </a:solidFill>
              </a:defRPr>
            </a:lvl1pPr>
          </a:lstStyle>
          <a:p>
            <a:pPr>
              <a:defRPr/>
            </a:pPr>
            <a:fld id="{F9C30E03-5AC6-4A57-90FA-52D496125D18}" type="datetimeFigureOut">
              <a:rPr lang="en-US" altLang="en-US"/>
              <a:pPr>
                <a:defRPr/>
              </a:pPr>
              <a:t>3/6/2024</a:t>
            </a:fld>
            <a:endParaRPr lang="en-US" altLang="en-US"/>
          </a:p>
        </p:txBody>
      </p:sp>
      <p:sp>
        <p:nvSpPr>
          <p:cNvPr id="5" name="Footer Placeholder 4"/>
          <p:cNvSpPr>
            <a:spLocks noGrp="1"/>
          </p:cNvSpPr>
          <p:nvPr>
            <p:ph type="ftr" sz="quarter" idx="3"/>
          </p:nvPr>
        </p:nvSpPr>
        <p:spPr>
          <a:xfrm>
            <a:off x="12184063" y="22036088"/>
            <a:ext cx="11293475" cy="1265237"/>
          </a:xfrm>
          <a:prstGeom prst="rect">
            <a:avLst/>
          </a:prstGeom>
        </p:spPr>
        <p:txBody>
          <a:bodyPr vert="horz" lIns="339626" tIns="169813" rIns="339626" bIns="169813" rtlCol="0" anchor="ctr"/>
          <a:lstStyle>
            <a:lvl1pPr algn="ctr" eaLnBrk="1" hangingPunct="1">
              <a:buClr>
                <a:srgbClr val="000000"/>
              </a:buClr>
              <a:buSzPct val="100000"/>
              <a:buFont typeface="Times New Roman" charset="0"/>
              <a:buNone/>
              <a:defRPr sz="4500">
                <a:solidFill>
                  <a:schemeClr val="tx1">
                    <a:tint val="75000"/>
                  </a:schemeClr>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25557163" y="22036088"/>
            <a:ext cx="8321675" cy="1265237"/>
          </a:xfrm>
          <a:prstGeom prst="rect">
            <a:avLst/>
          </a:prstGeom>
        </p:spPr>
        <p:txBody>
          <a:bodyPr vert="horz" wrap="square" lIns="339626" tIns="169813" rIns="339626" bIns="169813" numCol="1" anchor="ctr" anchorCtr="0" compatLnSpc="1">
            <a:prstTxWarp prst="textNoShape">
              <a:avLst/>
            </a:prstTxWarp>
          </a:bodyPr>
          <a:lstStyle>
            <a:lvl1pPr algn="r" eaLnBrk="1" hangingPunct="1">
              <a:buClr>
                <a:srgbClr val="000000"/>
              </a:buClr>
              <a:buSzPct val="100000"/>
              <a:buFont typeface="Times New Roman" panose="02020603050405020304" pitchFamily="18" charset="0"/>
              <a:buNone/>
              <a:defRPr sz="4500" smtClean="0">
                <a:solidFill>
                  <a:srgbClr val="898989"/>
                </a:solidFill>
              </a:defRPr>
            </a:lvl1pPr>
          </a:lstStyle>
          <a:p>
            <a:pPr>
              <a:defRPr/>
            </a:pPr>
            <a:fld id="{81FC1082-7B27-467A-AD5C-4D44A97954D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697038" rtl="0" eaLnBrk="0" fontAlgn="base" hangingPunct="0">
        <a:spcBef>
          <a:spcPct val="0"/>
        </a:spcBef>
        <a:spcAft>
          <a:spcPct val="0"/>
        </a:spcAft>
        <a:defRPr sz="16300" kern="1200">
          <a:solidFill>
            <a:schemeClr val="tx1"/>
          </a:solidFill>
          <a:latin typeface="+mj-lt"/>
          <a:ea typeface="MS PGothic" panose="020B0600070205080204" pitchFamily="34" charset="-128"/>
          <a:cs typeface="ＭＳ Ｐゴシック" charset="0"/>
        </a:defRPr>
      </a:lvl1pPr>
      <a:lvl2pPr algn="ctr" defTabSz="1697038" rtl="0" eaLnBrk="0" fontAlgn="base" hangingPunct="0">
        <a:spcBef>
          <a:spcPct val="0"/>
        </a:spcBef>
        <a:spcAft>
          <a:spcPct val="0"/>
        </a:spcAft>
        <a:defRPr sz="16300">
          <a:solidFill>
            <a:schemeClr val="tx1"/>
          </a:solidFill>
          <a:latin typeface="Calibri" charset="0"/>
          <a:ea typeface="MS PGothic" panose="020B0600070205080204" pitchFamily="34" charset="-128"/>
          <a:cs typeface="ＭＳ Ｐゴシック" charset="0"/>
        </a:defRPr>
      </a:lvl2pPr>
      <a:lvl3pPr algn="ctr" defTabSz="1697038" rtl="0" eaLnBrk="0" fontAlgn="base" hangingPunct="0">
        <a:spcBef>
          <a:spcPct val="0"/>
        </a:spcBef>
        <a:spcAft>
          <a:spcPct val="0"/>
        </a:spcAft>
        <a:defRPr sz="16300">
          <a:solidFill>
            <a:schemeClr val="tx1"/>
          </a:solidFill>
          <a:latin typeface="Calibri" charset="0"/>
          <a:ea typeface="MS PGothic" panose="020B0600070205080204" pitchFamily="34" charset="-128"/>
          <a:cs typeface="ＭＳ Ｐゴシック" charset="0"/>
        </a:defRPr>
      </a:lvl3pPr>
      <a:lvl4pPr algn="ctr" defTabSz="1697038" rtl="0" eaLnBrk="0" fontAlgn="base" hangingPunct="0">
        <a:spcBef>
          <a:spcPct val="0"/>
        </a:spcBef>
        <a:spcAft>
          <a:spcPct val="0"/>
        </a:spcAft>
        <a:defRPr sz="16300">
          <a:solidFill>
            <a:schemeClr val="tx1"/>
          </a:solidFill>
          <a:latin typeface="Calibri" charset="0"/>
          <a:ea typeface="MS PGothic" panose="020B0600070205080204" pitchFamily="34" charset="-128"/>
          <a:cs typeface="ＭＳ Ｐゴシック" charset="0"/>
        </a:defRPr>
      </a:lvl4pPr>
      <a:lvl5pPr algn="ctr" defTabSz="1697038" rtl="0" eaLnBrk="0" fontAlgn="base" hangingPunct="0">
        <a:spcBef>
          <a:spcPct val="0"/>
        </a:spcBef>
        <a:spcAft>
          <a:spcPct val="0"/>
        </a:spcAft>
        <a:defRPr sz="16300">
          <a:solidFill>
            <a:schemeClr val="tx1"/>
          </a:solidFill>
          <a:latin typeface="Calibri" charset="0"/>
          <a:ea typeface="MS PGothic" panose="020B0600070205080204" pitchFamily="34" charset="-128"/>
          <a:cs typeface="ＭＳ Ｐゴシック" charset="0"/>
        </a:defRPr>
      </a:lvl5pPr>
      <a:lvl6pPr marL="457200" algn="ctr" defTabSz="1697038" rtl="0" fontAlgn="base">
        <a:spcBef>
          <a:spcPct val="0"/>
        </a:spcBef>
        <a:spcAft>
          <a:spcPct val="0"/>
        </a:spcAft>
        <a:defRPr sz="16300">
          <a:solidFill>
            <a:schemeClr val="tx1"/>
          </a:solidFill>
          <a:latin typeface="Calibri" charset="0"/>
          <a:ea typeface="ＭＳ Ｐゴシック" charset="0"/>
          <a:cs typeface="ＭＳ Ｐゴシック" charset="0"/>
        </a:defRPr>
      </a:lvl6pPr>
      <a:lvl7pPr marL="914400" algn="ctr" defTabSz="1697038" rtl="0" fontAlgn="base">
        <a:spcBef>
          <a:spcPct val="0"/>
        </a:spcBef>
        <a:spcAft>
          <a:spcPct val="0"/>
        </a:spcAft>
        <a:defRPr sz="16300">
          <a:solidFill>
            <a:schemeClr val="tx1"/>
          </a:solidFill>
          <a:latin typeface="Calibri" charset="0"/>
          <a:ea typeface="ＭＳ Ｐゴシック" charset="0"/>
          <a:cs typeface="ＭＳ Ｐゴシック" charset="0"/>
        </a:defRPr>
      </a:lvl7pPr>
      <a:lvl8pPr marL="1371600" algn="ctr" defTabSz="1697038" rtl="0" fontAlgn="base">
        <a:spcBef>
          <a:spcPct val="0"/>
        </a:spcBef>
        <a:spcAft>
          <a:spcPct val="0"/>
        </a:spcAft>
        <a:defRPr sz="16300">
          <a:solidFill>
            <a:schemeClr val="tx1"/>
          </a:solidFill>
          <a:latin typeface="Calibri" charset="0"/>
          <a:ea typeface="ＭＳ Ｐゴシック" charset="0"/>
          <a:cs typeface="ＭＳ Ｐゴシック" charset="0"/>
        </a:defRPr>
      </a:lvl8pPr>
      <a:lvl9pPr marL="1828800" algn="ctr" defTabSz="1697038" rtl="0" fontAlgn="base">
        <a:spcBef>
          <a:spcPct val="0"/>
        </a:spcBef>
        <a:spcAft>
          <a:spcPct val="0"/>
        </a:spcAft>
        <a:defRPr sz="16300">
          <a:solidFill>
            <a:schemeClr val="tx1"/>
          </a:solidFill>
          <a:latin typeface="Calibri" charset="0"/>
          <a:ea typeface="ＭＳ Ｐゴシック" charset="0"/>
          <a:cs typeface="ＭＳ Ｐゴシック" charset="0"/>
        </a:defRPr>
      </a:lvl9pPr>
    </p:titleStyle>
    <p:bodyStyle>
      <a:lvl1pPr marL="1273175" indent="-1273175" algn="l" defTabSz="1697038" rtl="0" eaLnBrk="0" fontAlgn="base" hangingPunct="0">
        <a:spcBef>
          <a:spcPct val="20000"/>
        </a:spcBef>
        <a:spcAft>
          <a:spcPct val="0"/>
        </a:spcAft>
        <a:buFont typeface="Arial" panose="020B0604020202020204" pitchFamily="34" charset="0"/>
        <a:buChar char="•"/>
        <a:defRPr sz="11900" kern="1200">
          <a:solidFill>
            <a:schemeClr val="tx1"/>
          </a:solidFill>
          <a:latin typeface="+mn-lt"/>
          <a:ea typeface="MS PGothic" panose="020B0600070205080204" pitchFamily="34" charset="-128"/>
          <a:cs typeface="ＭＳ Ｐゴシック" charset="0"/>
        </a:defRPr>
      </a:lvl1pPr>
      <a:lvl2pPr marL="2759075" indent="-1060450" algn="l" defTabSz="1697038" rtl="0" eaLnBrk="0" fontAlgn="base" hangingPunct="0">
        <a:spcBef>
          <a:spcPct val="20000"/>
        </a:spcBef>
        <a:spcAft>
          <a:spcPct val="0"/>
        </a:spcAft>
        <a:buFont typeface="Arial" panose="020B0604020202020204" pitchFamily="34" charset="0"/>
        <a:buChar char="–"/>
        <a:defRPr sz="10400" kern="1200">
          <a:solidFill>
            <a:schemeClr val="tx1"/>
          </a:solidFill>
          <a:latin typeface="+mn-lt"/>
          <a:ea typeface="MS PGothic" panose="020B0600070205080204" pitchFamily="34" charset="-128"/>
          <a:cs typeface="+mn-cs"/>
        </a:defRPr>
      </a:lvl2pPr>
      <a:lvl3pPr marL="4244975" indent="-847725" algn="l" defTabSz="1697038" rtl="0" eaLnBrk="0" fontAlgn="base" hangingPunct="0">
        <a:spcBef>
          <a:spcPct val="20000"/>
        </a:spcBef>
        <a:spcAft>
          <a:spcPct val="0"/>
        </a:spcAft>
        <a:buFont typeface="Arial" panose="020B0604020202020204" pitchFamily="34" charset="0"/>
        <a:buChar char="•"/>
        <a:defRPr sz="8900" kern="1200">
          <a:solidFill>
            <a:schemeClr val="tx1"/>
          </a:solidFill>
          <a:latin typeface="+mn-lt"/>
          <a:ea typeface="MS PGothic" panose="020B0600070205080204" pitchFamily="34" charset="-128"/>
          <a:cs typeface="+mn-cs"/>
        </a:defRPr>
      </a:lvl3pPr>
      <a:lvl4pPr marL="5942013" indent="-847725" algn="l" defTabSz="1697038" rtl="0" eaLnBrk="0" fontAlgn="base" hangingPunct="0">
        <a:spcBef>
          <a:spcPct val="20000"/>
        </a:spcBef>
        <a:spcAft>
          <a:spcPct val="0"/>
        </a:spcAft>
        <a:buFont typeface="Arial" panose="020B0604020202020204" pitchFamily="34" charset="0"/>
        <a:buChar char="–"/>
        <a:defRPr sz="7400" kern="1200">
          <a:solidFill>
            <a:schemeClr val="tx1"/>
          </a:solidFill>
          <a:latin typeface="+mn-lt"/>
          <a:ea typeface="MS PGothic" panose="020B0600070205080204" pitchFamily="34" charset="-128"/>
          <a:cs typeface="+mn-cs"/>
        </a:defRPr>
      </a:lvl4pPr>
      <a:lvl5pPr marL="7640638" indent="-847725" algn="l" defTabSz="1697038" rtl="0" eaLnBrk="0" fontAlgn="base" hangingPunct="0">
        <a:spcBef>
          <a:spcPct val="20000"/>
        </a:spcBef>
        <a:spcAft>
          <a:spcPct val="0"/>
        </a:spcAft>
        <a:buFont typeface="Arial" panose="020B0604020202020204" pitchFamily="34" charset="0"/>
        <a:buChar char="»"/>
        <a:defRPr sz="7400" kern="1200">
          <a:solidFill>
            <a:schemeClr val="tx1"/>
          </a:solidFill>
          <a:latin typeface="+mn-lt"/>
          <a:ea typeface="MS PGothic" panose="020B0600070205080204" pitchFamily="34" charset="-128"/>
          <a:cs typeface="+mn-cs"/>
        </a:defRPr>
      </a:lvl5pPr>
      <a:lvl6pPr marL="9339727" indent="-849066" algn="l" defTabSz="1698132" rtl="0" eaLnBrk="1" latinLnBrk="0" hangingPunct="1">
        <a:spcBef>
          <a:spcPct val="20000"/>
        </a:spcBef>
        <a:buFont typeface="Arial"/>
        <a:buChar char="•"/>
        <a:defRPr sz="7400" kern="1200">
          <a:solidFill>
            <a:schemeClr val="tx1"/>
          </a:solidFill>
          <a:latin typeface="+mn-lt"/>
          <a:ea typeface="+mn-ea"/>
          <a:cs typeface="+mn-cs"/>
        </a:defRPr>
      </a:lvl6pPr>
      <a:lvl7pPr marL="11037860" indent="-849066" algn="l" defTabSz="1698132" rtl="0" eaLnBrk="1" latinLnBrk="0" hangingPunct="1">
        <a:spcBef>
          <a:spcPct val="20000"/>
        </a:spcBef>
        <a:buFont typeface="Arial"/>
        <a:buChar char="•"/>
        <a:defRPr sz="7400" kern="1200">
          <a:solidFill>
            <a:schemeClr val="tx1"/>
          </a:solidFill>
          <a:latin typeface="+mn-lt"/>
          <a:ea typeface="+mn-ea"/>
          <a:cs typeface="+mn-cs"/>
        </a:defRPr>
      </a:lvl7pPr>
      <a:lvl8pPr marL="12735992" indent="-849066" algn="l" defTabSz="1698132" rtl="0" eaLnBrk="1" latinLnBrk="0" hangingPunct="1">
        <a:spcBef>
          <a:spcPct val="20000"/>
        </a:spcBef>
        <a:buFont typeface="Arial"/>
        <a:buChar char="•"/>
        <a:defRPr sz="7400" kern="1200">
          <a:solidFill>
            <a:schemeClr val="tx1"/>
          </a:solidFill>
          <a:latin typeface="+mn-lt"/>
          <a:ea typeface="+mn-ea"/>
          <a:cs typeface="+mn-cs"/>
        </a:defRPr>
      </a:lvl8pPr>
      <a:lvl9pPr marL="14434124" indent="-849066" algn="l" defTabSz="1698132" rtl="0" eaLnBrk="1" latinLnBrk="0" hangingPunct="1">
        <a:spcBef>
          <a:spcPct val="20000"/>
        </a:spcBef>
        <a:buFont typeface="Arial"/>
        <a:buChar char="•"/>
        <a:defRPr sz="7400" kern="1200">
          <a:solidFill>
            <a:schemeClr val="tx1"/>
          </a:solidFill>
          <a:latin typeface="+mn-lt"/>
          <a:ea typeface="+mn-ea"/>
          <a:cs typeface="+mn-cs"/>
        </a:defRPr>
      </a:lvl9pPr>
    </p:bodyStyle>
    <p:otherStyle>
      <a:defPPr>
        <a:defRPr lang="en-US"/>
      </a:defPPr>
      <a:lvl1pPr marL="0" algn="l" defTabSz="1698132" rtl="0" eaLnBrk="1" latinLnBrk="0" hangingPunct="1">
        <a:defRPr sz="6700" kern="1200">
          <a:solidFill>
            <a:schemeClr val="tx1"/>
          </a:solidFill>
          <a:latin typeface="+mn-lt"/>
          <a:ea typeface="+mn-ea"/>
          <a:cs typeface="+mn-cs"/>
        </a:defRPr>
      </a:lvl1pPr>
      <a:lvl2pPr marL="1698132" algn="l" defTabSz="1698132" rtl="0" eaLnBrk="1" latinLnBrk="0" hangingPunct="1">
        <a:defRPr sz="6700" kern="1200">
          <a:solidFill>
            <a:schemeClr val="tx1"/>
          </a:solidFill>
          <a:latin typeface="+mn-lt"/>
          <a:ea typeface="+mn-ea"/>
          <a:cs typeface="+mn-cs"/>
        </a:defRPr>
      </a:lvl2pPr>
      <a:lvl3pPr marL="3396264" algn="l" defTabSz="1698132" rtl="0" eaLnBrk="1" latinLnBrk="0" hangingPunct="1">
        <a:defRPr sz="6700" kern="1200">
          <a:solidFill>
            <a:schemeClr val="tx1"/>
          </a:solidFill>
          <a:latin typeface="+mn-lt"/>
          <a:ea typeface="+mn-ea"/>
          <a:cs typeface="+mn-cs"/>
        </a:defRPr>
      </a:lvl3pPr>
      <a:lvl4pPr marL="5094397" algn="l" defTabSz="1698132" rtl="0" eaLnBrk="1" latinLnBrk="0" hangingPunct="1">
        <a:defRPr sz="6700" kern="1200">
          <a:solidFill>
            <a:schemeClr val="tx1"/>
          </a:solidFill>
          <a:latin typeface="+mn-lt"/>
          <a:ea typeface="+mn-ea"/>
          <a:cs typeface="+mn-cs"/>
        </a:defRPr>
      </a:lvl4pPr>
      <a:lvl5pPr marL="6792529" algn="l" defTabSz="1698132" rtl="0" eaLnBrk="1" latinLnBrk="0" hangingPunct="1">
        <a:defRPr sz="6700" kern="1200">
          <a:solidFill>
            <a:schemeClr val="tx1"/>
          </a:solidFill>
          <a:latin typeface="+mn-lt"/>
          <a:ea typeface="+mn-ea"/>
          <a:cs typeface="+mn-cs"/>
        </a:defRPr>
      </a:lvl5pPr>
      <a:lvl6pPr marL="8490661" algn="l" defTabSz="1698132" rtl="0" eaLnBrk="1" latinLnBrk="0" hangingPunct="1">
        <a:defRPr sz="6700" kern="1200">
          <a:solidFill>
            <a:schemeClr val="tx1"/>
          </a:solidFill>
          <a:latin typeface="+mn-lt"/>
          <a:ea typeface="+mn-ea"/>
          <a:cs typeface="+mn-cs"/>
        </a:defRPr>
      </a:lvl6pPr>
      <a:lvl7pPr marL="10188793" algn="l" defTabSz="1698132" rtl="0" eaLnBrk="1" latinLnBrk="0" hangingPunct="1">
        <a:defRPr sz="6700" kern="1200">
          <a:solidFill>
            <a:schemeClr val="tx1"/>
          </a:solidFill>
          <a:latin typeface="+mn-lt"/>
          <a:ea typeface="+mn-ea"/>
          <a:cs typeface="+mn-cs"/>
        </a:defRPr>
      </a:lvl7pPr>
      <a:lvl8pPr marL="11886926" algn="l" defTabSz="1698132" rtl="0" eaLnBrk="1" latinLnBrk="0" hangingPunct="1">
        <a:defRPr sz="6700" kern="1200">
          <a:solidFill>
            <a:schemeClr val="tx1"/>
          </a:solidFill>
          <a:latin typeface="+mn-lt"/>
          <a:ea typeface="+mn-ea"/>
          <a:cs typeface="+mn-cs"/>
        </a:defRPr>
      </a:lvl8pPr>
      <a:lvl9pPr marL="13585058" algn="l" defTabSz="1698132" rtl="0" eaLnBrk="1" latinLnBrk="0" hangingPunct="1">
        <a:defRPr sz="6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1758700" y="-685800"/>
            <a:ext cx="320960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49920" tIns="174960" rIns="349920" bIns="174960" anchor="ctr"/>
          <a:lstStyle>
            <a:lvl1pPr>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defRPr sz="11900">
                <a:solidFill>
                  <a:schemeClr val="tx1"/>
                </a:solidFill>
                <a:latin typeface="Calibri" panose="020F0502020204030204" pitchFamily="34" charset="0"/>
                <a:ea typeface="MS PGothic" panose="020B0600070205080204" pitchFamily="34" charset="-128"/>
              </a:defRPr>
            </a:lvl1pPr>
            <a:lvl2pPr marL="2759075" indent="-106045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defRPr sz="10400">
                <a:solidFill>
                  <a:schemeClr val="tx1"/>
                </a:solidFill>
                <a:latin typeface="Calibri" panose="020F0502020204030204" pitchFamily="34" charset="0"/>
                <a:ea typeface="MS PGothic" panose="020B0600070205080204" pitchFamily="34" charset="-128"/>
              </a:defRPr>
            </a:lvl2pPr>
            <a:lvl3pPr marL="4244975" indent="-847725">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defRPr sz="8900">
                <a:solidFill>
                  <a:schemeClr val="tx1"/>
                </a:solidFill>
                <a:latin typeface="Calibri" panose="020F0502020204030204" pitchFamily="34" charset="0"/>
                <a:ea typeface="MS PGothic" panose="020B0600070205080204" pitchFamily="34" charset="-128"/>
              </a:defRPr>
            </a:lvl3pPr>
            <a:lvl4pPr marL="5942013" indent="-847725">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defRPr sz="7400">
                <a:solidFill>
                  <a:schemeClr val="tx1"/>
                </a:solidFill>
                <a:latin typeface="Calibri" panose="020F0502020204030204" pitchFamily="34" charset="0"/>
                <a:ea typeface="MS PGothic" panose="020B0600070205080204" pitchFamily="34" charset="-128"/>
              </a:defRPr>
            </a:lvl4pPr>
            <a:lvl5pPr marL="7640638" indent="-847725">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defRPr sz="7400">
                <a:solidFill>
                  <a:schemeClr val="tx1"/>
                </a:solidFill>
                <a:latin typeface="Calibri" panose="020F0502020204030204" pitchFamily="34" charset="0"/>
                <a:ea typeface="MS PGothic" panose="020B0600070205080204" pitchFamily="34" charset="-128"/>
              </a:defRPr>
            </a:lvl5pPr>
            <a:lvl6pPr marL="8097838" indent="-847725" defTabSz="4572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defRPr sz="7400">
                <a:solidFill>
                  <a:schemeClr val="tx1"/>
                </a:solidFill>
                <a:latin typeface="Calibri" panose="020F0502020204030204" pitchFamily="34" charset="0"/>
                <a:ea typeface="MS PGothic" panose="020B0600070205080204" pitchFamily="34" charset="-128"/>
              </a:defRPr>
            </a:lvl6pPr>
            <a:lvl7pPr marL="8555038" indent="-847725" defTabSz="4572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defRPr sz="7400">
                <a:solidFill>
                  <a:schemeClr val="tx1"/>
                </a:solidFill>
                <a:latin typeface="Calibri" panose="020F0502020204030204" pitchFamily="34" charset="0"/>
                <a:ea typeface="MS PGothic" panose="020B0600070205080204" pitchFamily="34" charset="-128"/>
              </a:defRPr>
            </a:lvl7pPr>
            <a:lvl8pPr marL="9012238" indent="-847725" defTabSz="4572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defRPr sz="7400">
                <a:solidFill>
                  <a:schemeClr val="tx1"/>
                </a:solidFill>
                <a:latin typeface="Calibri" panose="020F0502020204030204" pitchFamily="34" charset="0"/>
                <a:ea typeface="MS PGothic" panose="020B0600070205080204" pitchFamily="34" charset="-128"/>
              </a:defRPr>
            </a:lvl8pPr>
            <a:lvl9pPr marL="9469438" indent="-847725" defTabSz="4572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defRPr sz="74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6800" dirty="0">
                <a:solidFill>
                  <a:srgbClr val="000000"/>
                </a:solidFill>
              </a:rPr>
              <a:t>How to use the template:</a:t>
            </a:r>
          </a:p>
        </p:txBody>
      </p:sp>
      <p:sp>
        <p:nvSpPr>
          <p:cNvPr id="3075" name="Text Box 2"/>
          <p:cNvSpPr txBox="1">
            <a:spLocks noChangeArrowheads="1"/>
          </p:cNvSpPr>
          <p:nvPr/>
        </p:nvSpPr>
        <p:spPr bwMode="auto">
          <a:xfrm>
            <a:off x="1" y="2590801"/>
            <a:ext cx="35661599" cy="191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49920" tIns="174960" rIns="349920" bIns="174960" numCol="2"/>
          <a:lstStyle>
            <a:lvl1pPr marL="1304925" indent="-1304925">
              <a:spcBef>
                <a:spcPct val="20000"/>
              </a:spcBef>
              <a:buFont typeface="Arial" panose="020B0604020202020204" pitchFamily="34" charset="0"/>
              <a:buChar char="•"/>
              <a:tabLst>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 pos="9991725" algn="l"/>
                <a:tab pos="10448925" algn="l"/>
                <a:tab pos="10858500" algn="l"/>
                <a:tab pos="11582400" algn="l"/>
                <a:tab pos="12306300" algn="l"/>
                <a:tab pos="13030200" algn="l"/>
                <a:tab pos="13754100" algn="l"/>
                <a:tab pos="14478000" algn="l"/>
                <a:tab pos="15201900" algn="l"/>
                <a:tab pos="15925800" algn="l"/>
                <a:tab pos="16649700" algn="l"/>
                <a:tab pos="17373600" algn="l"/>
                <a:tab pos="18097500" algn="l"/>
              </a:tabLst>
              <a:defRPr sz="11900">
                <a:solidFill>
                  <a:schemeClr val="tx1"/>
                </a:solidFill>
                <a:latin typeface="Calibri" panose="020F0502020204030204" pitchFamily="34" charset="0"/>
                <a:ea typeface="MS PGothic" panose="020B0600070205080204" pitchFamily="34" charset="-128"/>
              </a:defRPr>
            </a:lvl1pPr>
            <a:lvl2pPr marL="2759075" indent="-1060450">
              <a:spcBef>
                <a:spcPct val="20000"/>
              </a:spcBef>
              <a:buFont typeface="Arial" panose="020B0604020202020204" pitchFamily="34" charset="0"/>
              <a:buChar char="–"/>
              <a:tabLst>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 pos="9991725" algn="l"/>
                <a:tab pos="10448925" algn="l"/>
                <a:tab pos="10858500" algn="l"/>
                <a:tab pos="11582400" algn="l"/>
                <a:tab pos="12306300" algn="l"/>
                <a:tab pos="13030200" algn="l"/>
                <a:tab pos="13754100" algn="l"/>
                <a:tab pos="14478000" algn="l"/>
                <a:tab pos="15201900" algn="l"/>
                <a:tab pos="15925800" algn="l"/>
                <a:tab pos="16649700" algn="l"/>
                <a:tab pos="17373600" algn="l"/>
                <a:tab pos="18097500" algn="l"/>
              </a:tabLst>
              <a:defRPr sz="10400">
                <a:solidFill>
                  <a:schemeClr val="tx1"/>
                </a:solidFill>
                <a:latin typeface="Calibri" panose="020F0502020204030204" pitchFamily="34" charset="0"/>
                <a:ea typeface="MS PGothic" panose="020B0600070205080204" pitchFamily="34" charset="-128"/>
              </a:defRPr>
            </a:lvl2pPr>
            <a:lvl3pPr marL="4244975" indent="-847725">
              <a:spcBef>
                <a:spcPct val="20000"/>
              </a:spcBef>
              <a:buFont typeface="Arial" panose="020B0604020202020204" pitchFamily="34" charset="0"/>
              <a:buChar char="•"/>
              <a:tabLst>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 pos="9991725" algn="l"/>
                <a:tab pos="10448925" algn="l"/>
                <a:tab pos="10858500" algn="l"/>
                <a:tab pos="11582400" algn="l"/>
                <a:tab pos="12306300" algn="l"/>
                <a:tab pos="13030200" algn="l"/>
                <a:tab pos="13754100" algn="l"/>
                <a:tab pos="14478000" algn="l"/>
                <a:tab pos="15201900" algn="l"/>
                <a:tab pos="15925800" algn="l"/>
                <a:tab pos="16649700" algn="l"/>
                <a:tab pos="17373600" algn="l"/>
                <a:tab pos="18097500" algn="l"/>
              </a:tabLst>
              <a:defRPr sz="8900">
                <a:solidFill>
                  <a:schemeClr val="tx1"/>
                </a:solidFill>
                <a:latin typeface="Calibri" panose="020F0502020204030204" pitchFamily="34" charset="0"/>
                <a:ea typeface="MS PGothic" panose="020B0600070205080204" pitchFamily="34" charset="-128"/>
              </a:defRPr>
            </a:lvl3pPr>
            <a:lvl4pPr marL="5942013" indent="-847725">
              <a:spcBef>
                <a:spcPct val="20000"/>
              </a:spcBef>
              <a:buFont typeface="Arial" panose="020B0604020202020204" pitchFamily="34" charset="0"/>
              <a:buChar char="–"/>
              <a:tabLst>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 pos="9991725" algn="l"/>
                <a:tab pos="10448925" algn="l"/>
                <a:tab pos="10858500" algn="l"/>
                <a:tab pos="11582400" algn="l"/>
                <a:tab pos="12306300" algn="l"/>
                <a:tab pos="13030200" algn="l"/>
                <a:tab pos="13754100" algn="l"/>
                <a:tab pos="14478000" algn="l"/>
                <a:tab pos="15201900" algn="l"/>
                <a:tab pos="15925800" algn="l"/>
                <a:tab pos="16649700" algn="l"/>
                <a:tab pos="17373600" algn="l"/>
                <a:tab pos="18097500" algn="l"/>
              </a:tabLst>
              <a:defRPr sz="7400">
                <a:solidFill>
                  <a:schemeClr val="tx1"/>
                </a:solidFill>
                <a:latin typeface="Calibri" panose="020F0502020204030204" pitchFamily="34" charset="0"/>
                <a:ea typeface="MS PGothic" panose="020B0600070205080204" pitchFamily="34" charset="-128"/>
              </a:defRPr>
            </a:lvl4pPr>
            <a:lvl5pPr marL="7640638" indent="-847725">
              <a:spcBef>
                <a:spcPct val="20000"/>
              </a:spcBef>
              <a:buFont typeface="Arial" panose="020B0604020202020204" pitchFamily="34" charset="0"/>
              <a:buChar char="»"/>
              <a:tabLst>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 pos="9991725" algn="l"/>
                <a:tab pos="10448925" algn="l"/>
                <a:tab pos="10858500" algn="l"/>
                <a:tab pos="11582400" algn="l"/>
                <a:tab pos="12306300" algn="l"/>
                <a:tab pos="13030200" algn="l"/>
                <a:tab pos="13754100" algn="l"/>
                <a:tab pos="14478000" algn="l"/>
                <a:tab pos="15201900" algn="l"/>
                <a:tab pos="15925800" algn="l"/>
                <a:tab pos="16649700" algn="l"/>
                <a:tab pos="17373600" algn="l"/>
                <a:tab pos="18097500" algn="l"/>
              </a:tabLst>
              <a:defRPr sz="7400">
                <a:solidFill>
                  <a:schemeClr val="tx1"/>
                </a:solidFill>
                <a:latin typeface="Calibri" panose="020F0502020204030204" pitchFamily="34" charset="0"/>
                <a:ea typeface="MS PGothic" panose="020B0600070205080204" pitchFamily="34" charset="-128"/>
              </a:defRPr>
            </a:lvl5pPr>
            <a:lvl6pPr marL="8097838" indent="-847725" defTabSz="457200" eaLnBrk="0" fontAlgn="base" hangingPunct="0">
              <a:spcBef>
                <a:spcPct val="20000"/>
              </a:spcBef>
              <a:spcAft>
                <a:spcPct val="0"/>
              </a:spcAft>
              <a:buFont typeface="Arial" panose="020B0604020202020204" pitchFamily="34" charset="0"/>
              <a:buChar char="»"/>
              <a:tabLst>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 pos="9991725" algn="l"/>
                <a:tab pos="10448925" algn="l"/>
                <a:tab pos="10858500" algn="l"/>
                <a:tab pos="11582400" algn="l"/>
                <a:tab pos="12306300" algn="l"/>
                <a:tab pos="13030200" algn="l"/>
                <a:tab pos="13754100" algn="l"/>
                <a:tab pos="14478000" algn="l"/>
                <a:tab pos="15201900" algn="l"/>
                <a:tab pos="15925800" algn="l"/>
                <a:tab pos="16649700" algn="l"/>
                <a:tab pos="17373600" algn="l"/>
                <a:tab pos="18097500" algn="l"/>
              </a:tabLst>
              <a:defRPr sz="7400">
                <a:solidFill>
                  <a:schemeClr val="tx1"/>
                </a:solidFill>
                <a:latin typeface="Calibri" panose="020F0502020204030204" pitchFamily="34" charset="0"/>
                <a:ea typeface="MS PGothic" panose="020B0600070205080204" pitchFamily="34" charset="-128"/>
              </a:defRPr>
            </a:lvl6pPr>
            <a:lvl7pPr marL="8555038" indent="-847725" defTabSz="457200" eaLnBrk="0" fontAlgn="base" hangingPunct="0">
              <a:spcBef>
                <a:spcPct val="20000"/>
              </a:spcBef>
              <a:spcAft>
                <a:spcPct val="0"/>
              </a:spcAft>
              <a:buFont typeface="Arial" panose="020B0604020202020204" pitchFamily="34" charset="0"/>
              <a:buChar char="»"/>
              <a:tabLst>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 pos="9991725" algn="l"/>
                <a:tab pos="10448925" algn="l"/>
                <a:tab pos="10858500" algn="l"/>
                <a:tab pos="11582400" algn="l"/>
                <a:tab pos="12306300" algn="l"/>
                <a:tab pos="13030200" algn="l"/>
                <a:tab pos="13754100" algn="l"/>
                <a:tab pos="14478000" algn="l"/>
                <a:tab pos="15201900" algn="l"/>
                <a:tab pos="15925800" algn="l"/>
                <a:tab pos="16649700" algn="l"/>
                <a:tab pos="17373600" algn="l"/>
                <a:tab pos="18097500" algn="l"/>
              </a:tabLst>
              <a:defRPr sz="7400">
                <a:solidFill>
                  <a:schemeClr val="tx1"/>
                </a:solidFill>
                <a:latin typeface="Calibri" panose="020F0502020204030204" pitchFamily="34" charset="0"/>
                <a:ea typeface="MS PGothic" panose="020B0600070205080204" pitchFamily="34" charset="-128"/>
              </a:defRPr>
            </a:lvl7pPr>
            <a:lvl8pPr marL="9012238" indent="-847725" defTabSz="457200" eaLnBrk="0" fontAlgn="base" hangingPunct="0">
              <a:spcBef>
                <a:spcPct val="20000"/>
              </a:spcBef>
              <a:spcAft>
                <a:spcPct val="0"/>
              </a:spcAft>
              <a:buFont typeface="Arial" panose="020B0604020202020204" pitchFamily="34" charset="0"/>
              <a:buChar char="»"/>
              <a:tabLst>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 pos="9991725" algn="l"/>
                <a:tab pos="10448925" algn="l"/>
                <a:tab pos="10858500" algn="l"/>
                <a:tab pos="11582400" algn="l"/>
                <a:tab pos="12306300" algn="l"/>
                <a:tab pos="13030200" algn="l"/>
                <a:tab pos="13754100" algn="l"/>
                <a:tab pos="14478000" algn="l"/>
                <a:tab pos="15201900" algn="l"/>
                <a:tab pos="15925800" algn="l"/>
                <a:tab pos="16649700" algn="l"/>
                <a:tab pos="17373600" algn="l"/>
                <a:tab pos="18097500" algn="l"/>
              </a:tabLst>
              <a:defRPr sz="7400">
                <a:solidFill>
                  <a:schemeClr val="tx1"/>
                </a:solidFill>
                <a:latin typeface="Calibri" panose="020F0502020204030204" pitchFamily="34" charset="0"/>
                <a:ea typeface="MS PGothic" panose="020B0600070205080204" pitchFamily="34" charset="-128"/>
              </a:defRPr>
            </a:lvl8pPr>
            <a:lvl9pPr marL="9469438" indent="-847725" defTabSz="457200" eaLnBrk="0" fontAlgn="base" hangingPunct="0">
              <a:spcBef>
                <a:spcPct val="20000"/>
              </a:spcBef>
              <a:spcAft>
                <a:spcPct val="0"/>
              </a:spcAft>
              <a:buFont typeface="Arial" panose="020B0604020202020204" pitchFamily="34" charset="0"/>
              <a:buChar char="»"/>
              <a:tabLst>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 pos="9991725" algn="l"/>
                <a:tab pos="10448925" algn="l"/>
                <a:tab pos="10858500" algn="l"/>
                <a:tab pos="11582400" algn="l"/>
                <a:tab pos="12306300" algn="l"/>
                <a:tab pos="13030200" algn="l"/>
                <a:tab pos="13754100" algn="l"/>
                <a:tab pos="14478000" algn="l"/>
                <a:tab pos="15201900" algn="l"/>
                <a:tab pos="15925800" algn="l"/>
                <a:tab pos="16649700" algn="l"/>
                <a:tab pos="17373600" algn="l"/>
                <a:tab pos="18097500" algn="l"/>
              </a:tabLst>
              <a:defRPr sz="7400">
                <a:solidFill>
                  <a:schemeClr val="tx1"/>
                </a:solidFill>
                <a:latin typeface="Calibri" panose="020F0502020204030204" pitchFamily="34" charset="0"/>
                <a:ea typeface="MS PGothic" panose="020B0600070205080204" pitchFamily="34" charset="-128"/>
              </a:defRPr>
            </a:lvl9pPr>
          </a:lstStyle>
          <a:p>
            <a:pPr eaLnBrk="1" hangingPunct="1">
              <a:lnSpc>
                <a:spcPct val="90000"/>
              </a:lnSpc>
              <a:spcBef>
                <a:spcPts val="2625"/>
              </a:spcBef>
              <a:buClr>
                <a:srgbClr val="000000"/>
              </a:buClr>
            </a:pPr>
            <a:r>
              <a:rPr lang="en-US" altLang="en-US" sz="10500" dirty="0">
                <a:solidFill>
                  <a:srgbClr val="000000"/>
                </a:solidFill>
              </a:rPr>
              <a:t>Your printed out poster will be 39” (width) by 26” (height).   This template should already have these margins set up correctly under “Page Setup”. E-mail to me a single correctly formatted </a:t>
            </a:r>
            <a:r>
              <a:rPr lang="en-US" altLang="en-US" sz="10500" dirty="0" err="1">
                <a:solidFill>
                  <a:srgbClr val="000000"/>
                </a:solidFill>
              </a:rPr>
              <a:t>powerpoint</a:t>
            </a:r>
            <a:r>
              <a:rPr lang="en-US" altLang="en-US" sz="10500" dirty="0">
                <a:solidFill>
                  <a:srgbClr val="000000"/>
                </a:solidFill>
              </a:rPr>
              <a:t> slide. </a:t>
            </a:r>
          </a:p>
          <a:p>
            <a:pPr eaLnBrk="1" hangingPunct="1">
              <a:lnSpc>
                <a:spcPct val="90000"/>
              </a:lnSpc>
              <a:spcBef>
                <a:spcPts val="2625"/>
              </a:spcBef>
              <a:buClr>
                <a:srgbClr val="000000"/>
              </a:buClr>
            </a:pPr>
            <a:r>
              <a:rPr lang="en-US" altLang="en-US" sz="10500" dirty="0">
                <a:solidFill>
                  <a:srgbClr val="000000"/>
                </a:solidFill>
              </a:rPr>
              <a:t>Your poster should include a picture of your group either in one group photo or as set of individual pictures.  The photo(s) should be captioned by your names.</a:t>
            </a:r>
          </a:p>
          <a:p>
            <a:pPr marL="0" indent="0" eaLnBrk="1" hangingPunct="1">
              <a:lnSpc>
                <a:spcPct val="90000"/>
              </a:lnSpc>
              <a:spcBef>
                <a:spcPts val="2625"/>
              </a:spcBef>
              <a:buClr>
                <a:srgbClr val="000000"/>
              </a:buClr>
              <a:buNone/>
            </a:pPr>
            <a:endParaRPr lang="en-US" altLang="en-US" sz="10500" dirty="0">
              <a:solidFill>
                <a:srgbClr val="000000"/>
              </a:solidFill>
            </a:endParaRPr>
          </a:p>
          <a:p>
            <a:pPr marL="0" indent="0" eaLnBrk="1" hangingPunct="1">
              <a:lnSpc>
                <a:spcPct val="90000"/>
              </a:lnSpc>
              <a:spcBef>
                <a:spcPts val="2625"/>
              </a:spcBef>
              <a:buClr>
                <a:srgbClr val="000000"/>
              </a:buClr>
              <a:buNone/>
            </a:pPr>
            <a:endParaRPr lang="en-US" altLang="en-US" sz="10500" dirty="0">
              <a:solidFill>
                <a:srgbClr val="000000"/>
              </a:solidFill>
            </a:endParaRPr>
          </a:p>
          <a:p>
            <a:pPr marL="0" indent="0" eaLnBrk="1" hangingPunct="1">
              <a:lnSpc>
                <a:spcPct val="90000"/>
              </a:lnSpc>
              <a:spcBef>
                <a:spcPts val="2625"/>
              </a:spcBef>
              <a:buClr>
                <a:srgbClr val="000000"/>
              </a:buClr>
              <a:buNone/>
            </a:pPr>
            <a:endParaRPr lang="en-US" altLang="en-US" sz="10500" dirty="0">
              <a:solidFill>
                <a:srgbClr val="000000"/>
              </a:solidFill>
            </a:endParaRPr>
          </a:p>
          <a:p>
            <a:pPr eaLnBrk="1" hangingPunct="1">
              <a:lnSpc>
                <a:spcPct val="90000"/>
              </a:lnSpc>
              <a:spcBef>
                <a:spcPts val="2625"/>
              </a:spcBef>
              <a:buClr>
                <a:srgbClr val="000000"/>
              </a:buClr>
            </a:pPr>
            <a:r>
              <a:rPr lang="en-US" altLang="en-US" sz="10500" dirty="0">
                <a:solidFill>
                  <a:srgbClr val="000000"/>
                </a:solidFill>
              </a:rPr>
              <a:t>Most posters should have the following components:</a:t>
            </a:r>
          </a:p>
          <a:p>
            <a:pPr marL="5322888" lvl="3" indent="-685800" eaLnBrk="1" hangingPunct="1">
              <a:lnSpc>
                <a:spcPct val="50000"/>
              </a:lnSpc>
              <a:spcBef>
                <a:spcPts val="2625"/>
              </a:spcBef>
              <a:buClr>
                <a:srgbClr val="000000"/>
              </a:buClr>
            </a:pPr>
            <a:r>
              <a:rPr lang="en-US" altLang="en-US" sz="5400" dirty="0">
                <a:solidFill>
                  <a:srgbClr val="000000"/>
                </a:solidFill>
              </a:rPr>
              <a:t>Names, date, school logo and group or individual photos.</a:t>
            </a:r>
          </a:p>
          <a:p>
            <a:pPr marL="5322888" lvl="3" indent="-685800" eaLnBrk="1" hangingPunct="1">
              <a:lnSpc>
                <a:spcPct val="50000"/>
              </a:lnSpc>
              <a:spcBef>
                <a:spcPts val="2625"/>
              </a:spcBef>
              <a:buClr>
                <a:srgbClr val="000000"/>
              </a:buClr>
            </a:pPr>
            <a:r>
              <a:rPr lang="en-US" altLang="en-US" sz="5400" dirty="0" smtClean="0">
                <a:solidFill>
                  <a:srgbClr val="000000"/>
                </a:solidFill>
              </a:rPr>
              <a:t>Research Question</a:t>
            </a:r>
            <a:endParaRPr lang="en-US" altLang="en-US" sz="5400" dirty="0">
              <a:solidFill>
                <a:srgbClr val="000000"/>
              </a:solidFill>
            </a:endParaRPr>
          </a:p>
          <a:p>
            <a:pPr marL="5322888" lvl="3" indent="-685800" eaLnBrk="1" hangingPunct="1">
              <a:lnSpc>
                <a:spcPct val="50000"/>
              </a:lnSpc>
              <a:spcBef>
                <a:spcPts val="2625"/>
              </a:spcBef>
              <a:buClr>
                <a:srgbClr val="000000"/>
              </a:buClr>
            </a:pPr>
            <a:r>
              <a:rPr lang="en-US" altLang="en-US" sz="5400" dirty="0">
                <a:solidFill>
                  <a:srgbClr val="000000"/>
                </a:solidFill>
              </a:rPr>
              <a:t>Theoretical Framework</a:t>
            </a:r>
          </a:p>
          <a:p>
            <a:pPr marL="5322888" lvl="3" indent="-685800" eaLnBrk="1" hangingPunct="1">
              <a:lnSpc>
                <a:spcPct val="50000"/>
              </a:lnSpc>
              <a:spcBef>
                <a:spcPts val="2625"/>
              </a:spcBef>
              <a:buClr>
                <a:srgbClr val="000000"/>
              </a:buClr>
            </a:pPr>
            <a:r>
              <a:rPr lang="en-US" altLang="en-US" sz="5400" dirty="0">
                <a:solidFill>
                  <a:srgbClr val="000000"/>
                </a:solidFill>
              </a:rPr>
              <a:t>Experimental Setup</a:t>
            </a:r>
          </a:p>
          <a:p>
            <a:pPr marL="5322888" lvl="3" indent="-685800" eaLnBrk="1" hangingPunct="1">
              <a:lnSpc>
                <a:spcPct val="50000"/>
              </a:lnSpc>
              <a:spcBef>
                <a:spcPts val="2625"/>
              </a:spcBef>
              <a:buClr>
                <a:srgbClr val="000000"/>
              </a:buClr>
            </a:pPr>
            <a:r>
              <a:rPr lang="en-US" altLang="en-US" sz="5400" dirty="0">
                <a:solidFill>
                  <a:srgbClr val="000000"/>
                </a:solidFill>
              </a:rPr>
              <a:t>Data</a:t>
            </a:r>
          </a:p>
          <a:p>
            <a:pPr marL="5322888" lvl="3" indent="-685800" eaLnBrk="1" hangingPunct="1">
              <a:lnSpc>
                <a:spcPct val="50000"/>
              </a:lnSpc>
              <a:spcBef>
                <a:spcPts val="2625"/>
              </a:spcBef>
              <a:buClr>
                <a:srgbClr val="000000"/>
              </a:buClr>
            </a:pPr>
            <a:r>
              <a:rPr lang="en-US" altLang="en-US" sz="5400" dirty="0">
                <a:solidFill>
                  <a:srgbClr val="000000"/>
                </a:solidFill>
              </a:rPr>
              <a:t>Analysis</a:t>
            </a:r>
          </a:p>
          <a:p>
            <a:pPr marL="5322888" lvl="3" indent="-685800" eaLnBrk="1" hangingPunct="1">
              <a:lnSpc>
                <a:spcPct val="50000"/>
              </a:lnSpc>
              <a:spcBef>
                <a:spcPts val="2625"/>
              </a:spcBef>
              <a:buClr>
                <a:srgbClr val="000000"/>
              </a:buClr>
            </a:pPr>
            <a:r>
              <a:rPr lang="en-US" altLang="en-US" sz="5400" dirty="0" smtClean="0">
                <a:solidFill>
                  <a:srgbClr val="000000"/>
                </a:solidFill>
              </a:rPr>
              <a:t>Conclusion</a:t>
            </a:r>
            <a:endParaRPr lang="en-US" altLang="en-US" sz="5400" dirty="0">
              <a:solidFill>
                <a:srgbClr val="000000"/>
              </a:solidFill>
            </a:endParaRPr>
          </a:p>
          <a:p>
            <a:pPr eaLnBrk="1" hangingPunct="1">
              <a:lnSpc>
                <a:spcPct val="90000"/>
              </a:lnSpc>
              <a:spcBef>
                <a:spcPts val="2625"/>
              </a:spcBef>
              <a:buClr>
                <a:srgbClr val="000000"/>
              </a:buClr>
            </a:pPr>
            <a:r>
              <a:rPr lang="en-US" altLang="en-US" sz="10500" dirty="0">
                <a:solidFill>
                  <a:srgbClr val="000000"/>
                </a:solidFill>
              </a:rPr>
              <a:t>On page 2, you will find a sample of an old poster.  Most posters should have a lot of space dedicated to photos, diagrams and graphs.  Words should be in a large font and kept concise. </a:t>
            </a:r>
          </a:p>
          <a:p>
            <a:pPr eaLnBrk="1" hangingPunct="1">
              <a:lnSpc>
                <a:spcPct val="90000"/>
              </a:lnSpc>
              <a:spcBef>
                <a:spcPts val="2625"/>
              </a:spcBef>
              <a:buClr>
                <a:srgbClr val="000000"/>
              </a:buClr>
            </a:pPr>
            <a:endParaRPr lang="en-US" altLang="en-US" sz="10500" dirty="0">
              <a:solidFill>
                <a:srgbClr val="000000"/>
              </a:solidFill>
            </a:endParaRPr>
          </a:p>
          <a:p>
            <a:pPr eaLnBrk="1" hangingPunct="1">
              <a:lnSpc>
                <a:spcPct val="90000"/>
              </a:lnSpc>
              <a:spcBef>
                <a:spcPts val="2625"/>
              </a:spcBef>
              <a:buClr>
                <a:srgbClr val="000000"/>
              </a:buClr>
            </a:pPr>
            <a:endParaRPr lang="en-US" altLang="en-US" sz="10500" dirty="0">
              <a:solidFill>
                <a:srgbClr val="000000"/>
              </a:solidFill>
            </a:endParaRPr>
          </a:p>
          <a:p>
            <a:pPr eaLnBrk="1" hangingPunct="1">
              <a:lnSpc>
                <a:spcPct val="90000"/>
              </a:lnSpc>
              <a:spcBef>
                <a:spcPts val="2625"/>
              </a:spcBef>
              <a:buClr>
                <a:srgbClr val="000000"/>
              </a:buClr>
              <a:buFont typeface="Times New Roman" panose="02020603050405020304" pitchFamily="18" charset="0"/>
              <a:buNone/>
            </a:pPr>
            <a:endParaRPr lang="en-US" altLang="en-US" sz="105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cean Waves Wallpaper 4K, Aerial view, Blue Water, Nature, #4605">
            <a:extLst>
              <a:ext uri="{FF2B5EF4-FFF2-40B4-BE49-F238E27FC236}">
                <a16:creationId xmlns:a16="http://schemas.microsoft.com/office/drawing/2014/main" id="{5D765EEE-6E2A-A648-B170-D635AD8FD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63" r="662"/>
          <a:stretch/>
        </p:blipFill>
        <p:spPr bwMode="auto">
          <a:xfrm>
            <a:off x="0" y="0"/>
            <a:ext cx="35717322" cy="2381154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076015A-BA23-2855-8B6C-68236D9FB360}"/>
              </a:ext>
            </a:extLst>
          </p:cNvPr>
          <p:cNvSpPr/>
          <p:nvPr/>
        </p:nvSpPr>
        <p:spPr>
          <a:xfrm>
            <a:off x="0" y="-410106"/>
            <a:ext cx="35725789" cy="23811548"/>
          </a:xfrm>
          <a:prstGeom prst="rect">
            <a:avLst/>
          </a:prstGeom>
          <a:solidFill>
            <a:srgbClr val="35356E">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418CC3-794B-C5FD-BF06-88241E63E769}"/>
              </a:ext>
            </a:extLst>
          </p:cNvPr>
          <p:cNvSpPr/>
          <p:nvPr/>
        </p:nvSpPr>
        <p:spPr>
          <a:xfrm>
            <a:off x="5620971" y="2895600"/>
            <a:ext cx="7333029" cy="3366641"/>
          </a:xfrm>
          <a:prstGeom prst="rect">
            <a:avLst/>
          </a:prstGeom>
          <a:solidFill>
            <a:srgbClr val="CB9EA4">
              <a:alpha val="77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id="{625DDCC3-2952-539B-B941-1B1E5B82040B}"/>
              </a:ext>
            </a:extLst>
          </p:cNvPr>
          <p:cNvSpPr/>
          <p:nvPr/>
        </p:nvSpPr>
        <p:spPr>
          <a:xfrm>
            <a:off x="838200" y="609600"/>
            <a:ext cx="11277600" cy="3537110"/>
          </a:xfrm>
          <a:prstGeom prst="rect">
            <a:avLst/>
          </a:prstGeom>
          <a:solidFill>
            <a:srgbClr val="9B5664">
              <a:alpha val="77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8D22362-5D84-62F0-F583-8C4A726E8BCD}"/>
              </a:ext>
            </a:extLst>
          </p:cNvPr>
          <p:cNvSpPr txBox="1"/>
          <p:nvPr/>
        </p:nvSpPr>
        <p:spPr>
          <a:xfrm>
            <a:off x="519508" y="6553201"/>
            <a:ext cx="12630893" cy="584775"/>
          </a:xfrm>
          <a:prstGeom prst="rect">
            <a:avLst/>
          </a:prstGeom>
          <a:solidFill>
            <a:srgbClr val="9B5664">
              <a:alpha val="50000"/>
            </a:srgbClr>
          </a:solidFill>
        </p:spPr>
        <p:txBody>
          <a:bodyPr wrap="square" rtlCol="0">
            <a:spAutoFit/>
          </a:bodyPr>
          <a:lstStyle/>
          <a:p>
            <a:r>
              <a:rPr lang="en-US" sz="3200" b="1" dirty="0" smtClean="0">
                <a:solidFill>
                  <a:schemeClr val="bg1"/>
                </a:solidFill>
                <a:latin typeface="Abadi Extra Light" panose="020B0204020104020204" pitchFamily="34" charset="0"/>
              </a:rPr>
              <a:t>Research Question:  What </a:t>
            </a:r>
            <a:r>
              <a:rPr lang="en-US" sz="3200" b="1" dirty="0">
                <a:solidFill>
                  <a:schemeClr val="bg1"/>
                </a:solidFill>
                <a:latin typeface="Abadi Extra Light" panose="020B0204020104020204" pitchFamily="34" charset="0"/>
              </a:rPr>
              <a:t>is the speed of sound underwater?</a:t>
            </a:r>
          </a:p>
        </p:txBody>
      </p:sp>
      <p:sp>
        <p:nvSpPr>
          <p:cNvPr id="6" name="TextBox 5">
            <a:extLst>
              <a:ext uri="{FF2B5EF4-FFF2-40B4-BE49-F238E27FC236}">
                <a16:creationId xmlns:a16="http://schemas.microsoft.com/office/drawing/2014/main" id="{E279F8C9-E98E-70E7-4235-70D4156DD2E5}"/>
              </a:ext>
            </a:extLst>
          </p:cNvPr>
          <p:cNvSpPr txBox="1"/>
          <p:nvPr/>
        </p:nvSpPr>
        <p:spPr>
          <a:xfrm>
            <a:off x="972847" y="391263"/>
            <a:ext cx="25087553" cy="4708981"/>
          </a:xfrm>
          <a:prstGeom prst="rect">
            <a:avLst/>
          </a:prstGeom>
          <a:noFill/>
        </p:spPr>
        <p:txBody>
          <a:bodyPr wrap="square" rtlCol="0">
            <a:spAutoFit/>
          </a:bodyPr>
          <a:lstStyle/>
          <a:p>
            <a:r>
              <a:rPr lang="en-US" sz="15000" dirty="0">
                <a:solidFill>
                  <a:schemeClr val="bg1"/>
                </a:solidFill>
                <a:latin typeface="Amasis MT Pro" panose="020B0604020202020204" pitchFamily="18" charset="0"/>
                <a:cs typeface="Aldhabi" panose="020B0604020202020204" pitchFamily="2" charset="-78"/>
              </a:rPr>
              <a:t>Speed of </a:t>
            </a:r>
            <a:r>
              <a:rPr lang="en-US" sz="15000" dirty="0">
                <a:latin typeface="Amasis MT Pro Medium" panose="020B0604020202020204" pitchFamily="18" charset="0"/>
                <a:cs typeface="Aldhabi" panose="020B0604020202020204" pitchFamily="2" charset="-78"/>
              </a:rPr>
              <a:t>Sound</a:t>
            </a:r>
            <a:r>
              <a:rPr lang="en-US" sz="15000" dirty="0">
                <a:solidFill>
                  <a:schemeClr val="bg1"/>
                </a:solidFill>
                <a:latin typeface="Amasis MT Pro" panose="020B0604020202020204" pitchFamily="18" charset="0"/>
                <a:cs typeface="Aldhabi" panose="020B0604020202020204" pitchFamily="2" charset="-78"/>
              </a:rPr>
              <a:t> </a:t>
            </a:r>
          </a:p>
          <a:p>
            <a:r>
              <a:rPr lang="en-US" sz="15000" dirty="0">
                <a:solidFill>
                  <a:schemeClr val="bg1"/>
                </a:solidFill>
                <a:latin typeface="Amasis MT Pro" panose="020B0604020202020204" pitchFamily="18" charset="0"/>
                <a:cs typeface="Aldhabi" panose="020B0604020202020204" pitchFamily="2" charset="-78"/>
              </a:rPr>
              <a:t>Underwater</a:t>
            </a:r>
          </a:p>
        </p:txBody>
      </p:sp>
      <p:sp>
        <p:nvSpPr>
          <p:cNvPr id="7" name="TextBox 6">
            <a:extLst>
              <a:ext uri="{FF2B5EF4-FFF2-40B4-BE49-F238E27FC236}">
                <a16:creationId xmlns:a16="http://schemas.microsoft.com/office/drawing/2014/main" id="{927648B9-A6D3-DFA9-5B34-757130187671}"/>
              </a:ext>
            </a:extLst>
          </p:cNvPr>
          <p:cNvSpPr txBox="1"/>
          <p:nvPr/>
        </p:nvSpPr>
        <p:spPr>
          <a:xfrm>
            <a:off x="438968" y="7453491"/>
            <a:ext cx="12711434" cy="6186309"/>
          </a:xfrm>
          <a:prstGeom prst="rect">
            <a:avLst/>
          </a:prstGeom>
          <a:solidFill>
            <a:srgbClr val="110C3B">
              <a:alpha val="62000"/>
            </a:srgbClr>
          </a:solidFill>
        </p:spPr>
        <p:txBody>
          <a:bodyPr wrap="square" lIns="91440" tIns="45720" rIns="91440" bIns="45720" rtlCol="0" anchor="t">
            <a:spAutoFit/>
          </a:bodyPr>
          <a:lstStyle/>
          <a:p>
            <a:r>
              <a:rPr lang="en-US" sz="3200" dirty="0">
                <a:latin typeface="Amasis MT Pro"/>
                <a:ea typeface="MS PGothic"/>
                <a:cs typeface="Aldhabi"/>
              </a:rPr>
              <a:t>WHY IS THIS IMPORTANT?</a:t>
            </a:r>
            <a:endParaRPr lang="en-US" sz="3200" dirty="0">
              <a:solidFill>
                <a:schemeClr val="bg1"/>
              </a:solidFill>
              <a:latin typeface="Amasis MT Pro"/>
              <a:ea typeface="MS PGothic"/>
              <a:cs typeface="Aldhabi"/>
            </a:endParaRPr>
          </a:p>
          <a:p>
            <a:r>
              <a:rPr lang="en-US" sz="2800" dirty="0">
                <a:latin typeface="Abadi Extra Light"/>
                <a:ea typeface="MS PGothic"/>
              </a:rPr>
              <a:t>	The speed of sound in water has been used in many research projects, especially those relating to ocean acoustics. Radar systems use this information to find the depth of the seafloor, which can be used to map the ocean floor. It can also be used in biological or ecological sciences, such as studying the behavior of whales.</a:t>
            </a:r>
          </a:p>
          <a:p>
            <a:r>
              <a:rPr lang="en-US" sz="2800" dirty="0">
                <a:latin typeface="Abadi Extra Light"/>
                <a:ea typeface="MS PGothic"/>
              </a:rPr>
              <a:t>	The first experiment to find the speed of sound in water involved shooting a gun at a bell underwater, where an observer would measure when the light was seen to the time that the bell was heard through the underwater sonar. This is not dissimilar to the methods used in this project, though the current method is much more accurate and uses more advanced technologies.</a:t>
            </a:r>
          </a:p>
          <a:p>
            <a:r>
              <a:rPr lang="en-US" sz="2800" dirty="0">
                <a:latin typeface="Abadi Extra Light"/>
                <a:ea typeface="MS PGothic"/>
              </a:rPr>
              <a:t>	Velocity is defined as the change in distance over the amount of time it took to travel the distance. If my team can measure the distance from a sound emitter to a sound receiver at two different instances, as well as the time it takes to travel this change in distance, we will be able to find the speed of sound in water!</a:t>
            </a:r>
          </a:p>
        </p:txBody>
      </p:sp>
      <p:sp>
        <p:nvSpPr>
          <p:cNvPr id="10" name="TextBox 9">
            <a:extLst>
              <a:ext uri="{FF2B5EF4-FFF2-40B4-BE49-F238E27FC236}">
                <a16:creationId xmlns:a16="http://schemas.microsoft.com/office/drawing/2014/main" id="{BCAE02E3-2BA1-EC3B-AD61-21335A6EF2E2}"/>
              </a:ext>
            </a:extLst>
          </p:cNvPr>
          <p:cNvSpPr txBox="1"/>
          <p:nvPr/>
        </p:nvSpPr>
        <p:spPr>
          <a:xfrm>
            <a:off x="457200" y="14941444"/>
            <a:ext cx="12630894" cy="3046988"/>
          </a:xfrm>
          <a:prstGeom prst="rect">
            <a:avLst/>
          </a:prstGeom>
          <a:solidFill>
            <a:srgbClr val="9B5664">
              <a:alpha val="50000"/>
            </a:srgbClr>
          </a:solidFill>
        </p:spPr>
        <p:txBody>
          <a:bodyPr wrap="square" lIns="91440" tIns="45720" rIns="91440" bIns="45720" rtlCol="0" anchor="t">
            <a:spAutoFit/>
          </a:bodyPr>
          <a:lstStyle/>
          <a:p>
            <a:r>
              <a:rPr lang="en-US" sz="3200" dirty="0">
                <a:latin typeface="Amasis MT Pro"/>
                <a:ea typeface="MS PGothic"/>
                <a:cs typeface="Aldhabi"/>
              </a:rPr>
              <a:t>SUPPLIES AND EQUIPMENT</a:t>
            </a:r>
            <a:endParaRPr lang="en-US" sz="3000" dirty="0">
              <a:latin typeface="Amasis MT Pro"/>
              <a:ea typeface="MS PGothic"/>
              <a:cs typeface="Aldhabi"/>
            </a:endParaRPr>
          </a:p>
          <a:p>
            <a:pPr marL="342900" indent="-342900">
              <a:buFont typeface="Arial" panose="020B0604020202020204" pitchFamily="34" charset="0"/>
              <a:buChar char="•"/>
            </a:pPr>
            <a:r>
              <a:rPr lang="en-US" sz="3200" dirty="0">
                <a:latin typeface="Abadi Extra Light"/>
                <a:ea typeface="MS PGothic"/>
              </a:rPr>
              <a:t>Oscilloscope (Tektronix TDS1002B)</a:t>
            </a:r>
          </a:p>
          <a:p>
            <a:pPr marL="342900" indent="-342900">
              <a:buFont typeface="Arial" panose="020B0604020202020204" pitchFamily="34" charset="0"/>
              <a:buChar char="•"/>
            </a:pPr>
            <a:r>
              <a:rPr lang="en-US" sz="3200" dirty="0">
                <a:latin typeface="Abadi Extra Light"/>
                <a:ea typeface="MS PGothic"/>
              </a:rPr>
              <a:t>Function Generator (GW INSTEK GFG-8250A)</a:t>
            </a:r>
          </a:p>
          <a:p>
            <a:pPr marL="342900" indent="-342900">
              <a:buFont typeface="Arial" panose="020B0604020202020204" pitchFamily="34" charset="0"/>
              <a:buChar char="•"/>
            </a:pPr>
            <a:r>
              <a:rPr lang="en-US" sz="3200" dirty="0">
                <a:latin typeface="Abadi Extra Light"/>
                <a:ea typeface="MS PGothic"/>
              </a:rPr>
              <a:t>2 Underwater Speakers (</a:t>
            </a:r>
            <a:r>
              <a:rPr lang="en-US" sz="3200" dirty="0" err="1">
                <a:latin typeface="Abadi Extra Light"/>
                <a:ea typeface="MS PGothic"/>
              </a:rPr>
              <a:t>Daravoc</a:t>
            </a:r>
            <a:r>
              <a:rPr lang="en-US" sz="3200" dirty="0">
                <a:latin typeface="Abadi Extra Light"/>
                <a:ea typeface="MS PGothic"/>
              </a:rPr>
              <a:t> MA001)</a:t>
            </a:r>
          </a:p>
          <a:p>
            <a:pPr marL="342900" indent="-342900">
              <a:buFont typeface="Arial" panose="020B0604020202020204" pitchFamily="34" charset="0"/>
              <a:buChar char="•"/>
            </a:pPr>
            <a:r>
              <a:rPr lang="en-US" sz="3200" dirty="0">
                <a:latin typeface="Abadi Extra Light"/>
                <a:ea typeface="MS PGothic"/>
              </a:rPr>
              <a:t>Meter stick</a:t>
            </a:r>
          </a:p>
          <a:p>
            <a:pPr marL="342900" indent="-342900">
              <a:buFont typeface="Arial" panose="020B0604020202020204" pitchFamily="34" charset="0"/>
              <a:buChar char="•"/>
            </a:pPr>
            <a:r>
              <a:rPr lang="en-US" sz="3200" dirty="0">
                <a:latin typeface="Abadi Extra Light"/>
                <a:ea typeface="MS PGothic"/>
              </a:rPr>
              <a:t>Pool</a:t>
            </a:r>
          </a:p>
        </p:txBody>
      </p:sp>
      <p:sp>
        <p:nvSpPr>
          <p:cNvPr id="23" name="Rectangle 22">
            <a:extLst>
              <a:ext uri="{FF2B5EF4-FFF2-40B4-BE49-F238E27FC236}">
                <a16:creationId xmlns:a16="http://schemas.microsoft.com/office/drawing/2014/main" id="{3596C846-0D57-A9F8-5F5C-905F86845BF6}"/>
              </a:ext>
            </a:extLst>
          </p:cNvPr>
          <p:cNvSpPr/>
          <p:nvPr/>
        </p:nvSpPr>
        <p:spPr>
          <a:xfrm>
            <a:off x="14478001" y="304800"/>
            <a:ext cx="20751536" cy="5491286"/>
          </a:xfrm>
          <a:prstGeom prst="rect">
            <a:avLst/>
          </a:prstGeom>
          <a:solidFill>
            <a:srgbClr val="9B5664">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A2DC3E6F-7B72-4C3B-4217-15CD318C065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3374" y="18338389"/>
            <a:ext cx="6588023" cy="494101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D918DDD-E829-836A-9323-A9BCED6201AE}"/>
              </a:ext>
            </a:extLst>
          </p:cNvPr>
          <p:cNvSpPr txBox="1"/>
          <p:nvPr/>
        </p:nvSpPr>
        <p:spPr>
          <a:xfrm>
            <a:off x="1143000" y="4725650"/>
            <a:ext cx="10629695" cy="1600438"/>
          </a:xfrm>
          <a:prstGeom prst="rect">
            <a:avLst/>
          </a:prstGeom>
          <a:noFill/>
        </p:spPr>
        <p:txBody>
          <a:bodyPr wrap="square">
            <a:spAutoFit/>
          </a:bodyPr>
          <a:lstStyle/>
          <a:p>
            <a:r>
              <a:rPr lang="en-US" sz="6600">
                <a:latin typeface="Amasis MT Pro" panose="020B0604020202020204" pitchFamily="18" charset="0"/>
                <a:cs typeface="Aldhabi" panose="020B0604020202020204" pitchFamily="2" charset="-78"/>
              </a:rPr>
              <a:t>Riley Smith, Luna Alvarez</a:t>
            </a:r>
          </a:p>
          <a:p>
            <a:r>
              <a:rPr lang="en-US" sz="3200">
                <a:latin typeface="Amasis MT Pro" panose="020B0604020202020204" pitchFamily="18" charset="0"/>
                <a:cs typeface="Aldhabi" panose="020B0604020202020204" pitchFamily="2" charset="-78"/>
              </a:rPr>
              <a:t>Physics 212 Winter 2023</a:t>
            </a:r>
          </a:p>
        </p:txBody>
      </p:sp>
      <p:sp>
        <p:nvSpPr>
          <p:cNvPr id="26" name="Rectangle 25">
            <a:extLst>
              <a:ext uri="{FF2B5EF4-FFF2-40B4-BE49-F238E27FC236}">
                <a16:creationId xmlns:a16="http://schemas.microsoft.com/office/drawing/2014/main" id="{38FE4E3C-661D-5FA8-2B45-7614E04EACC2}"/>
              </a:ext>
            </a:extLst>
          </p:cNvPr>
          <p:cNvSpPr/>
          <p:nvPr/>
        </p:nvSpPr>
        <p:spPr>
          <a:xfrm>
            <a:off x="8731017" y="17727407"/>
            <a:ext cx="4419384" cy="5647263"/>
          </a:xfrm>
          <a:prstGeom prst="rect">
            <a:avLst/>
          </a:prstGeom>
          <a:solidFill>
            <a:srgbClr val="E6D0D3">
              <a:alpha val="5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EFC81D-2090-DF44-6AED-07FD2514CCA1}"/>
              </a:ext>
            </a:extLst>
          </p:cNvPr>
          <p:cNvSpPr txBox="1"/>
          <p:nvPr/>
        </p:nvSpPr>
        <p:spPr>
          <a:xfrm>
            <a:off x="8752641" y="17808978"/>
            <a:ext cx="4542633" cy="3046988"/>
          </a:xfrm>
          <a:prstGeom prst="rect">
            <a:avLst/>
          </a:prstGeom>
          <a:noFill/>
        </p:spPr>
        <p:txBody>
          <a:bodyPr wrap="square" rtlCol="0">
            <a:spAutoFit/>
          </a:bodyPr>
          <a:lstStyle/>
          <a:p>
            <a:r>
              <a:rPr lang="en-US" sz="3200" dirty="0">
                <a:latin typeface="Amasis MT Pro" panose="020B0604020202020204" pitchFamily="18" charset="0"/>
                <a:cs typeface="Aldhabi" panose="020B0604020202020204" pitchFamily="2" charset="-78"/>
              </a:rPr>
              <a:t>FORMULA</a:t>
            </a:r>
            <a:r>
              <a:rPr lang="en-US" sz="3200" dirty="0">
                <a:solidFill>
                  <a:schemeClr val="bg1"/>
                </a:solidFill>
                <a:latin typeface="Amasis MT Pro" panose="020B0604020202020204" pitchFamily="18" charset="0"/>
                <a:cs typeface="Aldhabi" panose="020B0604020202020204" pitchFamily="2" charset="-78"/>
              </a:rPr>
              <a:t>:</a:t>
            </a:r>
          </a:p>
          <a:p>
            <a:endParaRPr lang="en-US" sz="3200" dirty="0">
              <a:latin typeface="Amasis MT Pro" panose="020B0604020202020204" pitchFamily="18" charset="0"/>
              <a:cs typeface="Aldhabi" panose="020B0604020202020204" pitchFamily="2" charset="-78"/>
            </a:endParaRPr>
          </a:p>
          <a:p>
            <a:endParaRPr lang="en-US" sz="3200" dirty="0">
              <a:solidFill>
                <a:schemeClr val="bg1"/>
              </a:solidFill>
              <a:latin typeface="Amasis MT Pro" panose="020B0604020202020204" pitchFamily="18" charset="0"/>
              <a:cs typeface="Aldhabi" panose="020B0604020202020204" pitchFamily="2" charset="-78"/>
            </a:endParaRPr>
          </a:p>
          <a:p>
            <a:endParaRPr lang="en-US" sz="3200" dirty="0">
              <a:latin typeface="Amasis MT Pro" panose="020B0604020202020204" pitchFamily="18" charset="0"/>
              <a:cs typeface="Aldhabi" panose="020B0604020202020204" pitchFamily="2" charset="-78"/>
            </a:endParaRPr>
          </a:p>
          <a:p>
            <a:endParaRPr lang="en-US" sz="3200" dirty="0">
              <a:solidFill>
                <a:schemeClr val="bg1"/>
              </a:solidFill>
              <a:latin typeface="Amasis MT Pro" panose="020B0604020202020204" pitchFamily="18" charset="0"/>
              <a:cs typeface="Aldhabi" panose="020B0604020202020204" pitchFamily="2" charset="-78"/>
            </a:endParaRPr>
          </a:p>
          <a:p>
            <a:endParaRPr lang="en-US" sz="3200" dirty="0">
              <a:solidFill>
                <a:schemeClr val="bg1"/>
              </a:solidFill>
              <a:latin typeface="Amasis MT Pro" panose="020B0604020202020204" pitchFamily="18" charset="0"/>
              <a:cs typeface="Aldhabi" panose="020B0604020202020204" pitchFamily="2" charset="-78"/>
            </a:endParaRPr>
          </a:p>
        </p:txBody>
      </p:sp>
      <p:sp>
        <p:nvSpPr>
          <p:cNvPr id="27" name="Rectangle 26">
            <a:extLst>
              <a:ext uri="{FF2B5EF4-FFF2-40B4-BE49-F238E27FC236}">
                <a16:creationId xmlns:a16="http://schemas.microsoft.com/office/drawing/2014/main" id="{1A8BBB74-717B-3564-705E-65CD921A6F98}"/>
              </a:ext>
            </a:extLst>
          </p:cNvPr>
          <p:cNvSpPr/>
          <p:nvPr/>
        </p:nvSpPr>
        <p:spPr>
          <a:xfrm>
            <a:off x="13887391" y="18474037"/>
            <a:ext cx="20597823" cy="5986163"/>
          </a:xfrm>
          <a:prstGeom prst="rect">
            <a:avLst/>
          </a:prstGeom>
          <a:solidFill>
            <a:srgbClr val="110C3B">
              <a:alpha val="5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60CB941-6B5A-E828-0B86-186305E4A079}"/>
              </a:ext>
            </a:extLst>
          </p:cNvPr>
          <p:cNvSpPr txBox="1"/>
          <p:nvPr/>
        </p:nvSpPr>
        <p:spPr>
          <a:xfrm>
            <a:off x="13915070" y="18454880"/>
            <a:ext cx="21670330" cy="4031873"/>
          </a:xfrm>
          <a:prstGeom prst="rect">
            <a:avLst/>
          </a:prstGeom>
          <a:noFill/>
        </p:spPr>
        <p:txBody>
          <a:bodyPr wrap="square" lIns="91440" tIns="45720" rIns="91440" bIns="45720" rtlCol="0" anchor="t">
            <a:spAutoFit/>
          </a:bodyPr>
          <a:lstStyle/>
          <a:p>
            <a:r>
              <a:rPr lang="en-US" sz="3200" dirty="0" smtClean="0">
                <a:latin typeface="Amasis MT Pro"/>
                <a:ea typeface="MS PGothic"/>
                <a:cs typeface="Aldhabi"/>
              </a:rPr>
              <a:t>CONCLUSION:</a:t>
            </a:r>
            <a:endParaRPr lang="en-US" sz="3200" dirty="0">
              <a:solidFill>
                <a:schemeClr val="bg1"/>
              </a:solidFill>
              <a:latin typeface="Amasis MT Pro"/>
              <a:ea typeface="MS PGothic"/>
              <a:cs typeface="Aldhabi"/>
            </a:endParaRPr>
          </a:p>
          <a:p>
            <a:r>
              <a:rPr lang="en-US" sz="3200" dirty="0" smtClean="0">
                <a:latin typeface="Abadi Extra Light"/>
                <a:ea typeface="MS PGothic"/>
                <a:cs typeface="Calibri"/>
              </a:rPr>
              <a:t>We found the speed of sound </a:t>
            </a:r>
            <a:r>
              <a:rPr lang="en-US" sz="3200" dirty="0">
                <a:latin typeface="Abadi Extra Light"/>
                <a:ea typeface="MS PGothic"/>
                <a:cs typeface="Calibri"/>
              </a:rPr>
              <a:t>underwater </a:t>
            </a:r>
            <a:r>
              <a:rPr lang="en-US" sz="3200" dirty="0" smtClean="0">
                <a:latin typeface="Abadi Extra Light"/>
                <a:ea typeface="MS PGothic"/>
                <a:cs typeface="Calibri"/>
              </a:rPr>
              <a:t>to be </a:t>
            </a:r>
            <a:r>
              <a:rPr lang="en-US" sz="3200" dirty="0" err="1" smtClean="0">
                <a:latin typeface="Abadi Extra Light"/>
                <a:ea typeface="MS PGothic"/>
                <a:cs typeface="Calibri"/>
              </a:rPr>
              <a:t>v</a:t>
            </a:r>
            <a:r>
              <a:rPr lang="en-US" sz="3200" baseline="-25000" dirty="0" err="1" smtClean="0">
                <a:latin typeface="Abadi Extra Light"/>
                <a:ea typeface="MS PGothic"/>
                <a:cs typeface="Calibri"/>
              </a:rPr>
              <a:t>w</a:t>
            </a:r>
            <a:r>
              <a:rPr lang="en-US" sz="3200" dirty="0" smtClean="0">
                <a:latin typeface="Abadi Extra Light"/>
                <a:ea typeface="MS PGothic"/>
                <a:cs typeface="Calibri"/>
              </a:rPr>
              <a:t>=(1750</a:t>
            </a:r>
            <a:r>
              <a:rPr lang="en-US" sz="3200" dirty="0" smtClean="0">
                <a:latin typeface="Abadi Extra Light"/>
                <a:ea typeface="MS PGothic"/>
                <a:cs typeface="Calibri"/>
                <a:sym typeface="Symbol" panose="05050102010706020507" pitchFamily="18" charset="2"/>
              </a:rPr>
              <a:t>293)m/s</a:t>
            </a:r>
            <a:r>
              <a:rPr lang="en-US" sz="3200" dirty="0" smtClean="0">
                <a:latin typeface="Abadi Extra Light"/>
                <a:ea typeface="MS PGothic"/>
                <a:cs typeface="Calibri"/>
              </a:rPr>
              <a:t>.</a:t>
            </a:r>
            <a:endParaRPr lang="en-US" sz="3200" b="1" dirty="0" smtClean="0">
              <a:latin typeface="Abadi Extra Light"/>
              <a:ea typeface="MS PGothic"/>
              <a:cs typeface="Calibri"/>
            </a:endParaRPr>
          </a:p>
          <a:p>
            <a:endParaRPr lang="en-US" sz="3200" b="1" dirty="0">
              <a:latin typeface="Abadi Extra Light"/>
              <a:ea typeface="MS PGothic"/>
              <a:cs typeface="Calibri"/>
            </a:endParaRPr>
          </a:p>
          <a:p>
            <a:r>
              <a:rPr lang="en-US" sz="3200" b="1" dirty="0" smtClean="0">
                <a:latin typeface="Abadi Extra Light"/>
                <a:ea typeface="MS PGothic"/>
                <a:cs typeface="Calibri"/>
              </a:rPr>
              <a:t>FUTURE RESEARCH:</a:t>
            </a:r>
            <a:endParaRPr lang="en-US" b="1" dirty="0">
              <a:latin typeface="Abadi Extra Light"/>
              <a:ea typeface="MS PGothic"/>
              <a:cs typeface="Calibri"/>
            </a:endParaRPr>
          </a:p>
          <a:p>
            <a:pPr marL="457200" indent="-457200">
              <a:buFont typeface="Arial"/>
              <a:buChar char="•"/>
            </a:pPr>
            <a:r>
              <a:rPr lang="en-US" sz="3200" dirty="0">
                <a:latin typeface="Abadi Extra Light"/>
                <a:ea typeface="MS PGothic"/>
                <a:cs typeface="Calibri"/>
              </a:rPr>
              <a:t>Velocity of sound in different depths of water</a:t>
            </a:r>
            <a:endParaRPr lang="en-US" dirty="0">
              <a:latin typeface="Abadi Extra Light"/>
              <a:ea typeface="MS PGothic"/>
              <a:cs typeface="Calibri"/>
            </a:endParaRPr>
          </a:p>
          <a:p>
            <a:pPr marL="457200" indent="-457200">
              <a:buFont typeface="Arial"/>
              <a:buChar char="•"/>
            </a:pPr>
            <a:r>
              <a:rPr lang="en-US" sz="3200" dirty="0">
                <a:latin typeface="Abadi Extra Light"/>
                <a:ea typeface="MS PGothic"/>
                <a:cs typeface="Calibri"/>
              </a:rPr>
              <a:t>Velocity of sound in other sound-transmittable mediums</a:t>
            </a:r>
            <a:endParaRPr lang="en-US" dirty="0">
              <a:latin typeface="Abadi Extra Light"/>
              <a:ea typeface="MS PGothic"/>
              <a:cs typeface="Calibri"/>
            </a:endParaRPr>
          </a:p>
          <a:p>
            <a:pPr marL="457200" indent="-457200">
              <a:buFont typeface="Arial"/>
              <a:buChar char="•"/>
            </a:pPr>
            <a:r>
              <a:rPr lang="en-US" sz="3200" dirty="0">
                <a:latin typeface="Abadi Extra Light"/>
                <a:ea typeface="MS PGothic"/>
                <a:cs typeface="Calibri"/>
              </a:rPr>
              <a:t>Study of what factors (i.e. salinity, pressure, temperature, etc.) impact velocity of sound underwater</a:t>
            </a:r>
            <a:endParaRPr lang="en-US" dirty="0">
              <a:latin typeface="Abadi Extra Light"/>
              <a:ea typeface="MS PGothic"/>
              <a:cs typeface="Calibri"/>
            </a:endParaRPr>
          </a:p>
          <a:p>
            <a:pPr marL="457200" indent="-457200">
              <a:buFont typeface="Arial"/>
              <a:buChar char="•"/>
            </a:pPr>
            <a:r>
              <a:rPr lang="en-US" sz="3200" dirty="0">
                <a:latin typeface="Abadi Extra Light"/>
                <a:ea typeface="MS PGothic"/>
                <a:cs typeface="Calibri"/>
              </a:rPr>
              <a:t>or through other mediums</a:t>
            </a:r>
            <a:endParaRPr lang="en-US" dirty="0">
              <a:ea typeface="MS PGothic"/>
              <a:cs typeface="Calibri"/>
            </a:endParaRPr>
          </a:p>
        </p:txBody>
      </p:sp>
      <p:sp>
        <p:nvSpPr>
          <p:cNvPr id="29" name="Rectangle 28">
            <a:extLst>
              <a:ext uri="{FF2B5EF4-FFF2-40B4-BE49-F238E27FC236}">
                <a16:creationId xmlns:a16="http://schemas.microsoft.com/office/drawing/2014/main" id="{1E5743A0-B069-B66A-8774-641529FB15B7}"/>
              </a:ext>
            </a:extLst>
          </p:cNvPr>
          <p:cNvSpPr/>
          <p:nvPr/>
        </p:nvSpPr>
        <p:spPr>
          <a:xfrm>
            <a:off x="21248790" y="6260598"/>
            <a:ext cx="13958491" cy="4366932"/>
          </a:xfrm>
          <a:prstGeom prst="rect">
            <a:avLst/>
          </a:prstGeom>
          <a:solidFill>
            <a:srgbClr val="CB9EA4">
              <a:alpha val="5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600" dirty="0">
                <a:latin typeface="Abadi Extra Light"/>
                <a:ea typeface="MS PGothic"/>
              </a:rPr>
              <a:t>The point that we chose was when the wave was at maximum displacement. This will give us the two known times (the length of time difference that it takes to travel the differences in distance) to find the velocity</a:t>
            </a:r>
            <a:r>
              <a:rPr lang="en-US" sz="3600" dirty="0" smtClean="0">
                <a:latin typeface="Abadi Extra Light"/>
                <a:ea typeface="MS PGothic"/>
              </a:rPr>
              <a:t>.  Standard propagation of error was used to find our uncertainty.</a:t>
            </a:r>
            <a:endParaRPr lang="en-US" sz="3600" dirty="0">
              <a:latin typeface="Abadi Extra Light"/>
              <a:ea typeface="MS PGothic"/>
            </a:endParaRPr>
          </a:p>
        </p:txBody>
      </p:sp>
      <p:sp>
        <p:nvSpPr>
          <p:cNvPr id="18" name="TextBox 17">
            <a:extLst>
              <a:ext uri="{FF2B5EF4-FFF2-40B4-BE49-F238E27FC236}">
                <a16:creationId xmlns:a16="http://schemas.microsoft.com/office/drawing/2014/main" id="{15D3F5D4-D970-3170-DB52-1BFE0798BD64}"/>
              </a:ext>
            </a:extLst>
          </p:cNvPr>
          <p:cNvSpPr txBox="1"/>
          <p:nvPr/>
        </p:nvSpPr>
        <p:spPr>
          <a:xfrm>
            <a:off x="21297572" y="6324600"/>
            <a:ext cx="6858534" cy="584775"/>
          </a:xfrm>
          <a:prstGeom prst="rect">
            <a:avLst/>
          </a:prstGeom>
          <a:noFill/>
        </p:spPr>
        <p:txBody>
          <a:bodyPr wrap="square" rtlCol="0">
            <a:spAutoFit/>
          </a:bodyPr>
          <a:lstStyle/>
          <a:p>
            <a:r>
              <a:rPr lang="en-US" sz="3200" dirty="0" smtClean="0">
                <a:latin typeface="Amasis MT Pro" panose="020B0604020202020204" pitchFamily="18" charset="0"/>
                <a:cs typeface="Aldhabi" panose="020B0604020202020204" pitchFamily="2" charset="-78"/>
              </a:rPr>
              <a:t>DATA AND </a:t>
            </a:r>
            <a:r>
              <a:rPr lang="en-US" sz="3200" dirty="0" smtClean="0">
                <a:solidFill>
                  <a:schemeClr val="bg1"/>
                </a:solidFill>
                <a:latin typeface="Amasis MT Pro" panose="020B0604020202020204" pitchFamily="18" charset="0"/>
                <a:cs typeface="Aldhabi" panose="020B0604020202020204" pitchFamily="2" charset="-78"/>
              </a:rPr>
              <a:t>ANALYSIS</a:t>
            </a:r>
            <a:endParaRPr lang="en-US" sz="3200" dirty="0">
              <a:solidFill>
                <a:schemeClr val="bg1"/>
              </a:solidFill>
              <a:latin typeface="Abadi Extra Light" panose="020B0204020104020204" pitchFamily="34" charset="0"/>
            </a:endParaRPr>
          </a:p>
        </p:txBody>
      </p:sp>
      <p:pic>
        <p:nvPicPr>
          <p:cNvPr id="30" name="Picture 29">
            <a:extLst>
              <a:ext uri="{FF2B5EF4-FFF2-40B4-BE49-F238E27FC236}">
                <a16:creationId xmlns:a16="http://schemas.microsoft.com/office/drawing/2014/main" id="{0344E000-FF35-008E-C503-B10ADB9D3691}"/>
              </a:ext>
            </a:extLst>
          </p:cNvPr>
          <p:cNvPicPr>
            <a:picLocks noChangeAspect="1"/>
          </p:cNvPicPr>
          <p:nvPr/>
        </p:nvPicPr>
        <p:blipFill>
          <a:blip r:embed="rId5"/>
          <a:stretch>
            <a:fillRect/>
          </a:stretch>
        </p:blipFill>
        <p:spPr>
          <a:xfrm>
            <a:off x="9042838" y="18914079"/>
            <a:ext cx="3797193" cy="3283112"/>
          </a:xfrm>
          <a:prstGeom prst="rect">
            <a:avLst/>
          </a:prstGeom>
        </p:spPr>
      </p:pic>
      <p:pic>
        <p:nvPicPr>
          <p:cNvPr id="1024" name="Picture 1023">
            <a:extLst>
              <a:ext uri="{FF2B5EF4-FFF2-40B4-BE49-F238E27FC236}">
                <a16:creationId xmlns:a16="http://schemas.microsoft.com/office/drawing/2014/main" id="{529312A6-1495-69B6-F86A-BFECDEDAE868}"/>
              </a:ext>
            </a:extLst>
          </p:cNvPr>
          <p:cNvPicPr>
            <a:picLocks noChangeAspect="1"/>
          </p:cNvPicPr>
          <p:nvPr/>
        </p:nvPicPr>
        <p:blipFill>
          <a:blip r:embed="rId6"/>
          <a:stretch>
            <a:fillRect/>
          </a:stretch>
        </p:blipFill>
        <p:spPr>
          <a:xfrm>
            <a:off x="30668522" y="22192365"/>
            <a:ext cx="4903081" cy="1383934"/>
          </a:xfrm>
          <a:prstGeom prst="rect">
            <a:avLst/>
          </a:prstGeom>
        </p:spPr>
      </p:pic>
      <p:sp>
        <p:nvSpPr>
          <p:cNvPr id="16" name="TextBox 15">
            <a:extLst>
              <a:ext uri="{FF2B5EF4-FFF2-40B4-BE49-F238E27FC236}">
                <a16:creationId xmlns:a16="http://schemas.microsoft.com/office/drawing/2014/main" id="{3BAD9AEF-6742-9009-B3DC-3EEA9DDEA9ED}"/>
              </a:ext>
            </a:extLst>
          </p:cNvPr>
          <p:cNvSpPr txBox="1"/>
          <p:nvPr/>
        </p:nvSpPr>
        <p:spPr>
          <a:xfrm>
            <a:off x="13526693" y="6172200"/>
            <a:ext cx="7081676" cy="5886227"/>
          </a:xfrm>
          <a:prstGeom prst="rect">
            <a:avLst/>
          </a:prstGeom>
          <a:solidFill>
            <a:srgbClr val="35356E">
              <a:alpha val="62000"/>
            </a:srgbClr>
          </a:solidFill>
        </p:spPr>
        <p:txBody>
          <a:bodyPr wrap="square" lIns="91440" tIns="45720" rIns="91440" bIns="45720" rtlCol="0" anchor="t">
            <a:spAutoFit/>
          </a:bodyPr>
          <a:lstStyle/>
          <a:p>
            <a:r>
              <a:rPr lang="en-US" sz="3200" dirty="0">
                <a:latin typeface="Amasis MT Pro"/>
                <a:ea typeface="MS PGothic"/>
                <a:cs typeface="Aldhabi"/>
              </a:rPr>
              <a:t>METHODOLOGY</a:t>
            </a:r>
            <a:endParaRPr lang="en-US" sz="3200" dirty="0">
              <a:solidFill>
                <a:schemeClr val="bg1"/>
              </a:solidFill>
              <a:latin typeface="Amasis MT Pro"/>
              <a:ea typeface="MS PGothic"/>
              <a:cs typeface="Aldhabi"/>
            </a:endParaRPr>
          </a:p>
          <a:p>
            <a:pPr marL="342900" indent="-342900">
              <a:buFont typeface="Arial" panose="020B0604020202020204" pitchFamily="34" charset="0"/>
              <a:buChar char="•"/>
            </a:pPr>
            <a:r>
              <a:rPr lang="en-US" sz="2650" dirty="0">
                <a:latin typeface="Abadi Extra Light"/>
                <a:ea typeface="MS PGothic"/>
              </a:rPr>
              <a:t>We measured the distance between the two speakers with a meter stick under the water of the pond at Linn-Benton Community College, lined up with the center of the speakers. This will give us the two different distances needed to find velocity.</a:t>
            </a:r>
          </a:p>
          <a:p>
            <a:pPr marL="342900" indent="-342900">
              <a:buFont typeface="Arial" panose="020B0604020202020204" pitchFamily="34" charset="0"/>
              <a:buChar char="•"/>
            </a:pPr>
            <a:r>
              <a:rPr lang="en-US" sz="2650" dirty="0">
                <a:latin typeface="Abadi Extra Light"/>
                <a:ea typeface="MS PGothic"/>
              </a:rPr>
              <a:t>We then used the data from the oscilloscope (connected to the speaker and the microphone) to measure the distance between the two known points on the graph to find the change in time from each distance. </a:t>
            </a:r>
          </a:p>
        </p:txBody>
      </p:sp>
      <p:pic>
        <p:nvPicPr>
          <p:cNvPr id="25" name="Picture 24">
            <a:extLst>
              <a:ext uri="{FF2B5EF4-FFF2-40B4-BE49-F238E27FC236}">
                <a16:creationId xmlns:a16="http://schemas.microsoft.com/office/drawing/2014/main" id="{175D3DAF-7555-3D58-6511-92D4F962EFD0}"/>
              </a:ext>
            </a:extLst>
          </p:cNvPr>
          <p:cNvPicPr>
            <a:picLocks noChangeAspect="1"/>
          </p:cNvPicPr>
          <p:nvPr/>
        </p:nvPicPr>
        <p:blipFill rotWithShape="1">
          <a:blip r:embed="rId7"/>
          <a:srcRect l="17442" r="21475" b="15190"/>
          <a:stretch/>
        </p:blipFill>
        <p:spPr>
          <a:xfrm rot="10800000">
            <a:off x="23570045" y="756225"/>
            <a:ext cx="4547755" cy="4806375"/>
          </a:xfrm>
          <a:prstGeom prst="rect">
            <a:avLst/>
          </a:prstGeom>
        </p:spPr>
      </p:pic>
      <p:pic>
        <p:nvPicPr>
          <p:cNvPr id="21" name="Picture 21" descr="Chart, line chart&#10;&#10;Description automatically generated">
            <a:extLst>
              <a:ext uri="{FF2B5EF4-FFF2-40B4-BE49-F238E27FC236}">
                <a16:creationId xmlns:a16="http://schemas.microsoft.com/office/drawing/2014/main" id="{D4DE22E8-EE51-E79F-63CC-74A2EDAD705B}"/>
              </a:ext>
            </a:extLst>
          </p:cNvPr>
          <p:cNvPicPr>
            <a:picLocks noChangeAspect="1"/>
          </p:cNvPicPr>
          <p:nvPr/>
        </p:nvPicPr>
        <p:blipFill>
          <a:blip r:embed="rId8"/>
          <a:stretch>
            <a:fillRect/>
          </a:stretch>
        </p:blipFill>
        <p:spPr>
          <a:xfrm>
            <a:off x="24087118" y="10266085"/>
            <a:ext cx="6227581" cy="4697845"/>
          </a:xfrm>
          <a:prstGeom prst="rect">
            <a:avLst/>
          </a:prstGeom>
        </p:spPr>
      </p:pic>
      <p:pic>
        <p:nvPicPr>
          <p:cNvPr id="32" name="Picture 32" descr="Text&#10;&#10;Description automatically generated">
            <a:extLst>
              <a:ext uri="{FF2B5EF4-FFF2-40B4-BE49-F238E27FC236}">
                <a16:creationId xmlns:a16="http://schemas.microsoft.com/office/drawing/2014/main" id="{1305924C-F9B2-7718-6712-E7BD8AA6B8CB}"/>
              </a:ext>
            </a:extLst>
          </p:cNvPr>
          <p:cNvPicPr>
            <a:picLocks noChangeAspect="1"/>
          </p:cNvPicPr>
          <p:nvPr/>
        </p:nvPicPr>
        <p:blipFill>
          <a:blip r:embed="rId9"/>
          <a:stretch>
            <a:fillRect/>
          </a:stretch>
        </p:blipFill>
        <p:spPr>
          <a:xfrm>
            <a:off x="20984208" y="15432629"/>
            <a:ext cx="6304236" cy="3031830"/>
          </a:xfrm>
          <a:prstGeom prst="rect">
            <a:avLst/>
          </a:prstGeom>
        </p:spPr>
      </p:pic>
      <p:pic>
        <p:nvPicPr>
          <p:cNvPr id="33" name="Picture 33">
            <a:extLst>
              <a:ext uri="{FF2B5EF4-FFF2-40B4-BE49-F238E27FC236}">
                <a16:creationId xmlns:a16="http://schemas.microsoft.com/office/drawing/2014/main" id="{FFBCEF49-A147-959C-D695-72CBF4CF2B83}"/>
              </a:ext>
            </a:extLst>
          </p:cNvPr>
          <p:cNvPicPr>
            <a:picLocks noChangeAspect="1"/>
          </p:cNvPicPr>
          <p:nvPr/>
        </p:nvPicPr>
        <p:blipFill rotWithShape="1">
          <a:blip r:embed="rId10"/>
          <a:srcRect b="29156"/>
          <a:stretch/>
        </p:blipFill>
        <p:spPr>
          <a:xfrm>
            <a:off x="27875295" y="15658275"/>
            <a:ext cx="6560426" cy="2496146"/>
          </a:xfrm>
          <a:prstGeom prst="rect">
            <a:avLst/>
          </a:prstGeom>
        </p:spPr>
      </p:pic>
      <p:pic>
        <p:nvPicPr>
          <p:cNvPr id="35" name="Picture 35" descr="Diagram&#10;&#10;Description automatically generated">
            <a:extLst>
              <a:ext uri="{FF2B5EF4-FFF2-40B4-BE49-F238E27FC236}">
                <a16:creationId xmlns:a16="http://schemas.microsoft.com/office/drawing/2014/main" id="{1E611AD5-285B-293A-F5D0-89A7A12D32BA}"/>
              </a:ext>
            </a:extLst>
          </p:cNvPr>
          <p:cNvPicPr>
            <a:picLocks noChangeAspect="1"/>
          </p:cNvPicPr>
          <p:nvPr/>
        </p:nvPicPr>
        <p:blipFill>
          <a:blip r:embed="rId11"/>
          <a:stretch>
            <a:fillRect/>
          </a:stretch>
        </p:blipFill>
        <p:spPr>
          <a:xfrm>
            <a:off x="14222670" y="13051399"/>
            <a:ext cx="5679123" cy="4216792"/>
          </a:xfrm>
          <a:prstGeom prst="rect">
            <a:avLst/>
          </a:prstGeom>
        </p:spPr>
      </p:pic>
      <p:pic>
        <p:nvPicPr>
          <p:cNvPr id="17" name="Picture 19">
            <a:extLst>
              <a:ext uri="{FF2B5EF4-FFF2-40B4-BE49-F238E27FC236}">
                <a16:creationId xmlns:a16="http://schemas.microsoft.com/office/drawing/2014/main" id="{E4F793AB-6F1B-FE28-9815-F4A3DB0E7965}"/>
              </a:ext>
            </a:extLst>
          </p:cNvPr>
          <p:cNvPicPr>
            <a:picLocks noChangeAspect="1"/>
          </p:cNvPicPr>
          <p:nvPr/>
        </p:nvPicPr>
        <p:blipFill rotWithShape="1">
          <a:blip r:embed="rId12"/>
          <a:srcRect l="8403" t="5764" r="33193" b="83"/>
          <a:stretch/>
        </p:blipFill>
        <p:spPr>
          <a:xfrm rot="5400000">
            <a:off x="29066646" y="208827"/>
            <a:ext cx="4809175" cy="5824908"/>
          </a:xfrm>
          <a:prstGeom prst="rect">
            <a:avLst/>
          </a:prstGeom>
        </p:spPr>
      </p:pic>
    </p:spTree>
    <p:extLst>
      <p:ext uri="{BB962C8B-B14F-4D97-AF65-F5344CB8AC3E}">
        <p14:creationId xmlns:p14="http://schemas.microsoft.com/office/powerpoint/2010/main" val="3982288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1462</TotalTime>
  <Words>608</Words>
  <Application>Microsoft Office PowerPoint</Application>
  <PresentationFormat>Custom</PresentationFormat>
  <Paragraphs>48</Paragraphs>
  <Slides>2</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vt:i4>
      </vt:variant>
    </vt:vector>
  </HeadingPairs>
  <TitlesOfParts>
    <vt:vector size="13" baseType="lpstr">
      <vt:lpstr>MS PGothic</vt:lpstr>
      <vt:lpstr>MS PGothic</vt:lpstr>
      <vt:lpstr>Abadi Extra Light</vt:lpstr>
      <vt:lpstr>Aldhabi</vt:lpstr>
      <vt:lpstr>Amasis MT Pro</vt:lpstr>
      <vt:lpstr>Amasis MT Pro Medium</vt:lpstr>
      <vt:lpstr>Arial</vt:lpstr>
      <vt:lpstr>Calibri</vt:lpstr>
      <vt:lpstr>Symbol</vt:lpstr>
      <vt:lpstr>Times New Roman</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 Mulder</dc:creator>
  <cp:lastModifiedBy>Greg Mulder</cp:lastModifiedBy>
  <cp:revision>59</cp:revision>
  <cp:lastPrinted>1601-01-01T00:00:00Z</cp:lastPrinted>
  <dcterms:created xsi:type="dcterms:W3CDTF">2011-05-27T23:01:18Z</dcterms:created>
  <dcterms:modified xsi:type="dcterms:W3CDTF">2024-03-07T04:36:05Z</dcterms:modified>
</cp:coreProperties>
</file>