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x-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81" r:id="rId2"/>
    <p:sldId id="282" r:id="rId3"/>
    <p:sldId id="283" r:id="rId4"/>
    <p:sldId id="284" r:id="rId5"/>
    <p:sldId id="285" r:id="rId6"/>
    <p:sldId id="286" r:id="rId7"/>
    <p:sldId id="287" r:id="rId8"/>
    <p:sldId id="288" r:id="rId9"/>
    <p:sldId id="289" r:id="rId10"/>
    <p:sldId id="257" r:id="rId11"/>
    <p:sldId id="258" r:id="rId12"/>
    <p:sldId id="264" r:id="rId13"/>
    <p:sldId id="265" r:id="rId14"/>
    <p:sldId id="266" r:id="rId15"/>
    <p:sldId id="263" r:id="rId16"/>
    <p:sldId id="267" r:id="rId17"/>
    <p:sldId id="268" r:id="rId18"/>
    <p:sldId id="269" r:id="rId19"/>
    <p:sldId id="270" r:id="rId20"/>
    <p:sldId id="290" r:id="rId21"/>
    <p:sldId id="291" r:id="rId22"/>
    <p:sldId id="292" r:id="rId23"/>
    <p:sldId id="293" r:id="rId24"/>
    <p:sldId id="294" r:id="rId25"/>
    <p:sldId id="295" r:id="rId26"/>
    <p:sldId id="298" r:id="rId27"/>
    <p:sldId id="297" r:id="rId28"/>
    <p:sldId id="273" r:id="rId29"/>
    <p:sldId id="296" r:id="rId30"/>
    <p:sldId id="301" r:id="rId31"/>
    <p:sldId id="299" r:id="rId32"/>
    <p:sldId id="274" r:id="rId33"/>
    <p:sldId id="275" r:id="rId34"/>
    <p:sldId id="276" r:id="rId35"/>
    <p:sldId id="277" r:id="rId36"/>
    <p:sldId id="278" r:id="rId37"/>
    <p:sldId id="302" r:id="rId38"/>
    <p:sldId id="303" r:id="rId39"/>
    <p:sldId id="300"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6"/>
      </p:cViewPr>
      <p:guideLst>
        <p:guide orient="horz" pos="2160"/>
        <p:guide pos="2880"/>
      </p:guideLst>
    </p:cSldViewPr>
  </p:slideViewPr>
  <p:notesTextViewPr>
    <p:cViewPr>
      <p:scale>
        <a:sx n="100" d="100"/>
        <a:sy n="100" d="100"/>
      </p:scale>
      <p:origin x="0" y="0"/>
    </p:cViewPr>
  </p:notesTextViewPr>
  <p:sorterViewPr>
    <p:cViewPr>
      <p:scale>
        <a:sx n="25" d="100"/>
        <a:sy n="2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63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63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63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12C64E5-A54A-48A8-AA80-6EA10726EB2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75542ED-44D4-4C15-AE62-60DA2DE13D39}" type="slidenum">
              <a:rPr lang="en-US" altLang="en-US"/>
              <a:pPr>
                <a:spcBef>
                  <a:spcPct val="0"/>
                </a:spcBef>
              </a:pPr>
              <a:t>1</a:t>
            </a:fld>
            <a:endParaRPr lang="en-US" altLang="en-US"/>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A7A820F-A736-4B3B-BF3C-FD839233E4FE}" type="slidenum">
              <a:rPr lang="en-US" altLang="en-US"/>
              <a:pPr>
                <a:spcBef>
                  <a:spcPct val="0"/>
                </a:spcBef>
              </a:pPr>
              <a:t>10</a:t>
            </a:fld>
            <a:endParaRPr lang="en-US" altLang="en-US"/>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F60AA9D-322C-4F73-8383-4B464F1B8901}" type="slidenum">
              <a:rPr lang="en-US" altLang="en-US"/>
              <a:pPr>
                <a:spcBef>
                  <a:spcPct val="0"/>
                </a:spcBef>
              </a:pPr>
              <a:t>11</a:t>
            </a:fld>
            <a:endParaRPr lang="en-US" altLang="en-US"/>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0DA0F10-8CD3-4E00-84C9-F679B88EE7D6}" type="slidenum">
              <a:rPr lang="en-US" altLang="en-US"/>
              <a:pPr>
                <a:spcBef>
                  <a:spcPct val="0"/>
                </a:spcBef>
              </a:pPr>
              <a:t>12</a:t>
            </a:fld>
            <a:endParaRPr lang="en-US" altLang="en-US"/>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AA95E06-AFB9-4079-A81B-F2A81C1DEE02}" type="slidenum">
              <a:rPr lang="en-US" altLang="en-US"/>
              <a:pPr>
                <a:spcBef>
                  <a:spcPct val="0"/>
                </a:spcBef>
              </a:pPr>
              <a:t>13</a:t>
            </a:fld>
            <a:endParaRPr lang="en-US" altLang="en-US"/>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DB629A1-D7E5-4CFE-A10C-81D25D385B49}" type="slidenum">
              <a:rPr lang="en-US" altLang="en-US"/>
              <a:pPr>
                <a:spcBef>
                  <a:spcPct val="0"/>
                </a:spcBef>
              </a:pPr>
              <a:t>14</a:t>
            </a:fld>
            <a:endParaRPr lang="en-US" altLang="en-US"/>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A28541C-2D5D-4E11-8310-4762B2CD1557}" type="slidenum">
              <a:rPr lang="en-US" altLang="en-US"/>
              <a:pPr>
                <a:spcBef>
                  <a:spcPct val="0"/>
                </a:spcBef>
              </a:pPr>
              <a:t>15</a:t>
            </a:fld>
            <a:endParaRPr lang="en-US" altLang="en-US"/>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C363DFF-FC83-4395-94A6-E5619C057EC5}" type="slidenum">
              <a:rPr lang="en-US" altLang="en-US"/>
              <a:pPr>
                <a:spcBef>
                  <a:spcPct val="0"/>
                </a:spcBef>
              </a:pPr>
              <a:t>16</a:t>
            </a:fld>
            <a:endParaRPr lang="en-US" altLang="en-US"/>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A8B1A46-81C9-425F-B968-77FB1FE68E87}" type="slidenum">
              <a:rPr lang="en-US" altLang="en-US"/>
              <a:pPr>
                <a:spcBef>
                  <a:spcPct val="0"/>
                </a:spcBef>
              </a:pPr>
              <a:t>17</a:t>
            </a:fld>
            <a:endParaRPr lang="en-US" altLang="en-US"/>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1F17B86-C7E1-4B0D-B38E-7EDA1F1B5E86}" type="slidenum">
              <a:rPr lang="en-US" altLang="en-US"/>
              <a:pPr>
                <a:spcBef>
                  <a:spcPct val="0"/>
                </a:spcBef>
              </a:pPr>
              <a:t>18</a:t>
            </a:fld>
            <a:endParaRPr lang="en-US" altLang="en-US"/>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3A8BE3C-5DA6-4033-8AFB-B830D6003B61}" type="slidenum">
              <a:rPr lang="en-US" altLang="en-US"/>
              <a:pPr>
                <a:spcBef>
                  <a:spcPct val="0"/>
                </a:spcBef>
              </a:pPr>
              <a:t>19</a:t>
            </a:fld>
            <a:endParaRPr lang="en-US" altLang="en-US"/>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0E97A52-EB54-4115-8002-3A735B42C13C}" type="slidenum">
              <a:rPr lang="en-US" altLang="en-US"/>
              <a:pPr>
                <a:spcBef>
                  <a:spcPct val="0"/>
                </a:spcBef>
              </a:pPr>
              <a:t>2</a:t>
            </a:fld>
            <a:endParaRPr lang="en-US" altLang="en-US"/>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C9113AA-BD7F-46B6-BC40-62773DC12FAA}" type="slidenum">
              <a:rPr lang="en-US" altLang="en-US"/>
              <a:pPr>
                <a:spcBef>
                  <a:spcPct val="0"/>
                </a:spcBef>
              </a:pPr>
              <a:t>20</a:t>
            </a:fld>
            <a:endParaRPr lang="en-US" altLang="en-US"/>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78EFB1-5892-4C76-8904-F14A701C1271}" type="slidenum">
              <a:rPr lang="en-US" altLang="en-US"/>
              <a:pPr>
                <a:spcBef>
                  <a:spcPct val="0"/>
                </a:spcBef>
              </a:pPr>
              <a:t>21</a:t>
            </a:fld>
            <a:endParaRPr lang="en-US" altLang="en-US"/>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DD8FBE5-7B42-4FF7-8973-BE40B70E9C2D}" type="slidenum">
              <a:rPr lang="en-US" altLang="en-US"/>
              <a:pPr>
                <a:spcBef>
                  <a:spcPct val="0"/>
                </a:spcBef>
              </a:pPr>
              <a:t>22</a:t>
            </a:fld>
            <a:endParaRPr lang="en-US" altLang="en-US"/>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C4A37A8-74F7-4846-8605-7E3DCCE207B0}" type="slidenum">
              <a:rPr lang="en-US" altLang="en-US"/>
              <a:pPr>
                <a:spcBef>
                  <a:spcPct val="0"/>
                </a:spcBef>
              </a:pPr>
              <a:t>23</a:t>
            </a:fld>
            <a:endParaRPr lang="en-US" altLang="en-US"/>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B2853AE-F00C-428D-BF8C-858EA5491C48}" type="slidenum">
              <a:rPr lang="en-US" altLang="en-US"/>
              <a:pPr>
                <a:spcBef>
                  <a:spcPct val="0"/>
                </a:spcBef>
              </a:pPr>
              <a:t>24</a:t>
            </a:fld>
            <a:endParaRPr lang="en-US" altLang="en-US"/>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1434E4F-F183-4D30-B7AA-1F92B6868A6B}" type="slidenum">
              <a:rPr lang="en-US" altLang="en-US"/>
              <a:pPr>
                <a:spcBef>
                  <a:spcPct val="0"/>
                </a:spcBef>
              </a:pPr>
              <a:t>25</a:t>
            </a:fld>
            <a:endParaRPr lang="en-US" altLang="en-US"/>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25B55DBC-9A3F-4B4E-B997-2C312D096767}" type="slidenum">
              <a:rPr lang="en-US" altLang="en-US"/>
              <a:pPr algn="r" eaLnBrk="1" hangingPunct="1">
                <a:spcBef>
                  <a:spcPct val="0"/>
                </a:spcBef>
              </a:pPr>
              <a:t>27</a:t>
            </a:fld>
            <a:endParaRPr lang="en-US" altLang="en-US"/>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41ED289-B863-4830-B069-1ACA74850331}" type="slidenum">
              <a:rPr lang="en-US" altLang="en-US"/>
              <a:pPr>
                <a:spcBef>
                  <a:spcPct val="0"/>
                </a:spcBef>
              </a:pPr>
              <a:t>28</a:t>
            </a:fld>
            <a:endParaRPr lang="en-US" altLang="en-US"/>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5765CF1-7544-4AE0-BD65-15ED5D23CB14}" type="slidenum">
              <a:rPr lang="en-US" altLang="en-US"/>
              <a:pPr>
                <a:spcBef>
                  <a:spcPct val="0"/>
                </a:spcBef>
              </a:pPr>
              <a:t>29</a:t>
            </a:fld>
            <a:endParaRPr lang="en-US" altLang="en-US"/>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FA21478-EEBE-459C-A54C-CD2A70D1E67C}" type="slidenum">
              <a:rPr lang="en-US" altLang="en-US"/>
              <a:pPr>
                <a:spcBef>
                  <a:spcPct val="0"/>
                </a:spcBef>
              </a:pPr>
              <a:t>32</a:t>
            </a:fld>
            <a:endParaRPr lang="en-US" altLang="en-US"/>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DE63D54-C4DA-4F6B-BD54-505C5EC38B71}" type="slidenum">
              <a:rPr lang="en-US" altLang="en-US"/>
              <a:pPr>
                <a:spcBef>
                  <a:spcPct val="0"/>
                </a:spcBef>
              </a:pPr>
              <a:t>3</a:t>
            </a:fld>
            <a:endParaRPr lang="en-US" altLang="en-US"/>
          </a:p>
        </p:txBody>
      </p:sp>
      <p:sp>
        <p:nvSpPr>
          <p:cNvPr id="8195" name="Rectangle 2"/>
          <p:cNvSpPr>
            <a:spLocks noRo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894E49C-570E-45A9-800A-A1CC646080EB}" type="slidenum">
              <a:rPr lang="en-US" altLang="en-US"/>
              <a:pPr>
                <a:spcBef>
                  <a:spcPct val="0"/>
                </a:spcBef>
              </a:pPr>
              <a:t>33</a:t>
            </a:fld>
            <a:endParaRPr lang="en-US" altLang="en-US"/>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725547E-B2BF-40C0-973C-5E3F77FF33C2}" type="slidenum">
              <a:rPr lang="en-US" altLang="en-US"/>
              <a:pPr>
                <a:spcBef>
                  <a:spcPct val="0"/>
                </a:spcBef>
              </a:pPr>
              <a:t>34</a:t>
            </a:fld>
            <a:endParaRPr lang="en-US" altLang="en-US"/>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FF8C25C-64B0-455D-921D-95CD3F9248D9}" type="slidenum">
              <a:rPr lang="en-US" altLang="en-US"/>
              <a:pPr>
                <a:spcBef>
                  <a:spcPct val="0"/>
                </a:spcBef>
              </a:pPr>
              <a:t>35</a:t>
            </a:fld>
            <a:endParaRPr lang="en-US" altLang="en-US"/>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475F78A-DC47-457B-B6E5-ABD2D61BB1A0}" type="slidenum">
              <a:rPr lang="en-US" altLang="en-US"/>
              <a:pPr>
                <a:spcBef>
                  <a:spcPct val="0"/>
                </a:spcBef>
              </a:pPr>
              <a:t>36</a:t>
            </a:fld>
            <a:endParaRPr lang="en-US" altLang="en-US"/>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E4BB7E1-F69E-43BC-B7AB-6CDEB5521B0F}" type="slidenum">
              <a:rPr lang="en-US" altLang="en-US"/>
              <a:pPr>
                <a:spcBef>
                  <a:spcPct val="0"/>
                </a:spcBef>
              </a:pPr>
              <a:t>4</a:t>
            </a:fld>
            <a:endParaRPr lang="en-US" altLang="en-US"/>
          </a:p>
        </p:txBody>
      </p:sp>
      <p:sp>
        <p:nvSpPr>
          <p:cNvPr id="10243" name="Rectangle 2"/>
          <p:cNvSpPr>
            <a:spLocks noRo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CAEF7CA-2B2E-4873-8F09-AE8CFFEF257E}" type="slidenum">
              <a:rPr lang="en-US" altLang="en-US"/>
              <a:pPr>
                <a:spcBef>
                  <a:spcPct val="0"/>
                </a:spcBef>
              </a:pPr>
              <a:t>5</a:t>
            </a:fld>
            <a:endParaRPr lang="en-US" altLang="en-US"/>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24B9630-A5C9-40B0-B5FE-2BBDC5A3F38B}" type="slidenum">
              <a:rPr lang="en-US" altLang="en-US"/>
              <a:pPr>
                <a:spcBef>
                  <a:spcPct val="0"/>
                </a:spcBef>
              </a:pPr>
              <a:t>6</a:t>
            </a:fld>
            <a:endParaRPr lang="en-US" altLang="en-US"/>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AC1FE0B-9984-4B61-9F89-3B8CAB422447}" type="slidenum">
              <a:rPr lang="en-US" altLang="en-US"/>
              <a:pPr>
                <a:spcBef>
                  <a:spcPct val="0"/>
                </a:spcBef>
              </a:pPr>
              <a:t>7</a:t>
            </a:fld>
            <a:endParaRPr lang="en-US" altLang="en-US"/>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5027520-6BCE-4DC7-85D3-2229F2DF254D}" type="slidenum">
              <a:rPr lang="en-US" altLang="en-US"/>
              <a:pPr>
                <a:spcBef>
                  <a:spcPct val="0"/>
                </a:spcBef>
              </a:pPr>
              <a:t>8</a:t>
            </a:fld>
            <a:endParaRPr lang="en-US" altLang="en-US"/>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13794EE-A0C9-4ABD-B743-A9578C825868}" type="slidenum">
              <a:rPr lang="en-US" altLang="en-US"/>
              <a:pPr>
                <a:spcBef>
                  <a:spcPct val="0"/>
                </a:spcBef>
              </a:pPr>
              <a:t>9</a:t>
            </a:fld>
            <a:endParaRPr lang="en-US" altLang="en-US"/>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D256CA-BAC3-4EA0-97F6-2C629046F748}" type="slidenum">
              <a:rPr lang="en-US" altLang="en-US"/>
              <a:pPr>
                <a:defRPr/>
              </a:pPr>
              <a:t>‹#›</a:t>
            </a:fld>
            <a:endParaRPr lang="en-US" altLang="en-US"/>
          </a:p>
        </p:txBody>
      </p:sp>
    </p:spTree>
    <p:extLst>
      <p:ext uri="{BB962C8B-B14F-4D97-AF65-F5344CB8AC3E}">
        <p14:creationId xmlns:p14="http://schemas.microsoft.com/office/powerpoint/2010/main" val="1146175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1FE5F6-AB5E-4B5E-8754-08F373813C89}" type="slidenum">
              <a:rPr lang="en-US" altLang="en-US"/>
              <a:pPr>
                <a:defRPr/>
              </a:pPr>
              <a:t>‹#›</a:t>
            </a:fld>
            <a:endParaRPr lang="en-US" altLang="en-US"/>
          </a:p>
        </p:txBody>
      </p:sp>
    </p:spTree>
    <p:extLst>
      <p:ext uri="{BB962C8B-B14F-4D97-AF65-F5344CB8AC3E}">
        <p14:creationId xmlns:p14="http://schemas.microsoft.com/office/powerpoint/2010/main" val="3892223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099FFE-CAD0-47D5-BE28-239D3CDF4D3D}" type="slidenum">
              <a:rPr lang="en-US" altLang="en-US"/>
              <a:pPr>
                <a:defRPr/>
              </a:pPr>
              <a:t>‹#›</a:t>
            </a:fld>
            <a:endParaRPr lang="en-US" altLang="en-US"/>
          </a:p>
        </p:txBody>
      </p:sp>
    </p:spTree>
    <p:extLst>
      <p:ext uri="{BB962C8B-B14F-4D97-AF65-F5344CB8AC3E}">
        <p14:creationId xmlns:p14="http://schemas.microsoft.com/office/powerpoint/2010/main" val="3915201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707418AF-FAD7-4AB1-88F0-CE8220175153}" type="slidenum">
              <a:rPr lang="en-US" altLang="en-US"/>
              <a:pPr>
                <a:defRPr/>
              </a:pPr>
              <a:t>‹#›</a:t>
            </a:fld>
            <a:endParaRPr lang="en-US" altLang="en-US"/>
          </a:p>
        </p:txBody>
      </p:sp>
    </p:spTree>
    <p:extLst>
      <p:ext uri="{BB962C8B-B14F-4D97-AF65-F5344CB8AC3E}">
        <p14:creationId xmlns:p14="http://schemas.microsoft.com/office/powerpoint/2010/main" val="21903354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8F69855-EA0F-4C71-BF71-FFE14306B069}" type="slidenum">
              <a:rPr lang="en-US" altLang="en-US"/>
              <a:pPr>
                <a:defRPr/>
              </a:pPr>
              <a:t>‹#›</a:t>
            </a:fld>
            <a:endParaRPr lang="en-US" altLang="en-US"/>
          </a:p>
        </p:txBody>
      </p:sp>
    </p:spTree>
    <p:extLst>
      <p:ext uri="{BB962C8B-B14F-4D97-AF65-F5344CB8AC3E}">
        <p14:creationId xmlns:p14="http://schemas.microsoft.com/office/powerpoint/2010/main" val="121020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F479A4-C736-43BB-BC32-CAA638EE6769}" type="slidenum">
              <a:rPr lang="en-US" altLang="en-US"/>
              <a:pPr>
                <a:defRPr/>
              </a:pPr>
              <a:t>‹#›</a:t>
            </a:fld>
            <a:endParaRPr lang="en-US" altLang="en-US"/>
          </a:p>
        </p:txBody>
      </p:sp>
    </p:spTree>
    <p:extLst>
      <p:ext uri="{BB962C8B-B14F-4D97-AF65-F5344CB8AC3E}">
        <p14:creationId xmlns:p14="http://schemas.microsoft.com/office/powerpoint/2010/main" val="1423811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72808E4-82CC-4008-9D2D-B47EB61368DB}" type="slidenum">
              <a:rPr lang="en-US" altLang="en-US"/>
              <a:pPr>
                <a:defRPr/>
              </a:pPr>
              <a:t>‹#›</a:t>
            </a:fld>
            <a:endParaRPr lang="en-US" altLang="en-US"/>
          </a:p>
        </p:txBody>
      </p:sp>
    </p:spTree>
    <p:extLst>
      <p:ext uri="{BB962C8B-B14F-4D97-AF65-F5344CB8AC3E}">
        <p14:creationId xmlns:p14="http://schemas.microsoft.com/office/powerpoint/2010/main" val="2330421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DC8F687-900B-47AE-9BAC-94E1FAD9477F}" type="slidenum">
              <a:rPr lang="en-US" altLang="en-US"/>
              <a:pPr>
                <a:defRPr/>
              </a:pPr>
              <a:t>‹#›</a:t>
            </a:fld>
            <a:endParaRPr lang="en-US" altLang="en-US"/>
          </a:p>
        </p:txBody>
      </p:sp>
    </p:spTree>
    <p:extLst>
      <p:ext uri="{BB962C8B-B14F-4D97-AF65-F5344CB8AC3E}">
        <p14:creationId xmlns:p14="http://schemas.microsoft.com/office/powerpoint/2010/main" val="3628748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D03DE47-06D9-4DD5-9063-CBB6382B48D8}" type="slidenum">
              <a:rPr lang="en-US" altLang="en-US"/>
              <a:pPr>
                <a:defRPr/>
              </a:pPr>
              <a:t>‹#›</a:t>
            </a:fld>
            <a:endParaRPr lang="en-US" altLang="en-US"/>
          </a:p>
        </p:txBody>
      </p:sp>
    </p:spTree>
    <p:extLst>
      <p:ext uri="{BB962C8B-B14F-4D97-AF65-F5344CB8AC3E}">
        <p14:creationId xmlns:p14="http://schemas.microsoft.com/office/powerpoint/2010/main" val="1546977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8B65E92-F367-4EA4-B5AF-9C7651FF3348}" type="slidenum">
              <a:rPr lang="en-US" altLang="en-US"/>
              <a:pPr>
                <a:defRPr/>
              </a:pPr>
              <a:t>‹#›</a:t>
            </a:fld>
            <a:endParaRPr lang="en-US" altLang="en-US"/>
          </a:p>
        </p:txBody>
      </p:sp>
    </p:spTree>
    <p:extLst>
      <p:ext uri="{BB962C8B-B14F-4D97-AF65-F5344CB8AC3E}">
        <p14:creationId xmlns:p14="http://schemas.microsoft.com/office/powerpoint/2010/main" val="2963215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A30A72F-1B01-480E-A34D-CEEEB835F533}" type="slidenum">
              <a:rPr lang="en-US" altLang="en-US"/>
              <a:pPr>
                <a:defRPr/>
              </a:pPr>
              <a:t>‹#›</a:t>
            </a:fld>
            <a:endParaRPr lang="en-US" altLang="en-US"/>
          </a:p>
        </p:txBody>
      </p:sp>
    </p:spTree>
    <p:extLst>
      <p:ext uri="{BB962C8B-B14F-4D97-AF65-F5344CB8AC3E}">
        <p14:creationId xmlns:p14="http://schemas.microsoft.com/office/powerpoint/2010/main" val="3415978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3810CC-B99F-47A9-B375-7B62DBE7D083}" type="slidenum">
              <a:rPr lang="en-US" altLang="en-US"/>
              <a:pPr>
                <a:defRPr/>
              </a:pPr>
              <a:t>‹#›</a:t>
            </a:fld>
            <a:endParaRPr lang="en-US" altLang="en-US"/>
          </a:p>
        </p:txBody>
      </p:sp>
    </p:spTree>
    <p:extLst>
      <p:ext uri="{BB962C8B-B14F-4D97-AF65-F5344CB8AC3E}">
        <p14:creationId xmlns:p14="http://schemas.microsoft.com/office/powerpoint/2010/main" val="3590895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DB0F5C3-C0A9-456B-9DDD-6EC427522840}" type="slidenum">
              <a:rPr lang="en-US" altLang="en-US"/>
              <a:pPr>
                <a:defRPr/>
              </a:pPr>
              <a:t>‹#›</a:t>
            </a:fld>
            <a:endParaRPr lang="en-US" altLang="en-US"/>
          </a:p>
        </p:txBody>
      </p:sp>
    </p:spTree>
    <p:extLst>
      <p:ext uri="{BB962C8B-B14F-4D97-AF65-F5344CB8AC3E}">
        <p14:creationId xmlns:p14="http://schemas.microsoft.com/office/powerpoint/2010/main" val="153503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842FAC56-4E61-4155-9E48-B37B55C7C95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7" Type="http://schemas.openxmlformats.org/officeDocument/2006/relationships/image" Target="../media/image9.wmf"/><Relationship Id="rId2" Type="http://schemas.openxmlformats.org/officeDocument/2006/relationships/slideLayout" Target="../slideLayouts/slideLayout4.xml"/><Relationship Id="rId1" Type="http://schemas.openxmlformats.org/officeDocument/2006/relationships/vmlDrawing" Target="../drawings/vmlDrawing6.vml"/><Relationship Id="rId6" Type="http://schemas.openxmlformats.org/officeDocument/2006/relationships/oleObject" Target="../embeddings/oleObject7.bin"/><Relationship Id="rId5" Type="http://schemas.openxmlformats.org/officeDocument/2006/relationships/image" Target="../media/image8.wmf"/><Relationship Id="rId4" Type="http://schemas.openxmlformats.org/officeDocument/2006/relationships/oleObject" Target="../embeddings/oleObject6.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7" Type="http://schemas.openxmlformats.org/officeDocument/2006/relationships/image" Target="../media/image11.wmf"/><Relationship Id="rId2" Type="http://schemas.openxmlformats.org/officeDocument/2006/relationships/slideLayout" Target="../slideLayouts/slideLayout4.xml"/><Relationship Id="rId1" Type="http://schemas.openxmlformats.org/officeDocument/2006/relationships/vmlDrawing" Target="../drawings/vmlDrawing7.vml"/><Relationship Id="rId6" Type="http://schemas.openxmlformats.org/officeDocument/2006/relationships/oleObject" Target="../embeddings/oleObject9.bin"/><Relationship Id="rId5" Type="http://schemas.openxmlformats.org/officeDocument/2006/relationships/image" Target="../media/image10.wmf"/><Relationship Id="rId4" Type="http://schemas.openxmlformats.org/officeDocument/2006/relationships/oleObject" Target="../embeddings/oleObject8.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3.xml"/><Relationship Id="rId1" Type="http://schemas.openxmlformats.org/officeDocument/2006/relationships/vmlDrawing" Target="../drawings/vmlDrawing8.vml"/><Relationship Id="rId5" Type="http://schemas.openxmlformats.org/officeDocument/2006/relationships/image" Target="../media/image12.wmf"/><Relationship Id="rId4" Type="http://schemas.openxmlformats.org/officeDocument/2006/relationships/oleObject" Target="../embeddings/oleObject10.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2.wmf"/><Relationship Id="rId4" Type="http://schemas.openxmlformats.org/officeDocument/2006/relationships/oleObject" Target="../embeddings/oleObject11.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1.wmf"/><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8512175" cy="63896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3075" name="Group 3"/>
          <p:cNvGrpSpPr>
            <a:grpSpLocks/>
          </p:cNvGrpSpPr>
          <p:nvPr/>
        </p:nvGrpSpPr>
        <p:grpSpPr bwMode="auto">
          <a:xfrm>
            <a:off x="250825" y="3275013"/>
            <a:ext cx="7872413" cy="496887"/>
            <a:chOff x="96" y="1179"/>
            <a:chExt cx="4959" cy="313"/>
          </a:xfrm>
        </p:grpSpPr>
        <p:grpSp>
          <p:nvGrpSpPr>
            <p:cNvPr id="3524" name="Group 4"/>
            <p:cNvGrpSpPr>
              <a:grpSpLocks/>
            </p:cNvGrpSpPr>
            <p:nvPr/>
          </p:nvGrpSpPr>
          <p:grpSpPr bwMode="auto">
            <a:xfrm>
              <a:off x="96" y="1179"/>
              <a:ext cx="4959" cy="313"/>
              <a:chOff x="96" y="1179"/>
              <a:chExt cx="4959" cy="313"/>
            </a:xfrm>
          </p:grpSpPr>
          <p:grpSp>
            <p:nvGrpSpPr>
              <p:cNvPr id="3526" name="Group 5"/>
              <p:cNvGrpSpPr>
                <a:grpSpLocks/>
              </p:cNvGrpSpPr>
              <p:nvPr/>
            </p:nvGrpSpPr>
            <p:grpSpPr bwMode="auto">
              <a:xfrm>
                <a:off x="96" y="1179"/>
                <a:ext cx="4959" cy="313"/>
                <a:chOff x="96" y="1179"/>
                <a:chExt cx="4959" cy="313"/>
              </a:xfrm>
            </p:grpSpPr>
            <p:grpSp>
              <p:nvGrpSpPr>
                <p:cNvPr id="3528" name="Group 6"/>
                <p:cNvGrpSpPr>
                  <a:grpSpLocks/>
                </p:cNvGrpSpPr>
                <p:nvPr/>
              </p:nvGrpSpPr>
              <p:grpSpPr bwMode="auto">
                <a:xfrm>
                  <a:off x="96" y="1179"/>
                  <a:ext cx="3485" cy="313"/>
                  <a:chOff x="96" y="1179"/>
                  <a:chExt cx="3485" cy="313"/>
                </a:xfrm>
              </p:grpSpPr>
              <p:sp>
                <p:nvSpPr>
                  <p:cNvPr id="3633" name="Rectangle 7"/>
                  <p:cNvSpPr>
                    <a:spLocks noChangeArrowheads="1"/>
                  </p:cNvSpPr>
                  <p:nvPr/>
                </p:nvSpPr>
                <p:spPr bwMode="auto">
                  <a:xfrm>
                    <a:off x="96" y="1179"/>
                    <a:ext cx="11" cy="313"/>
                  </a:xfrm>
                  <a:prstGeom prst="rect">
                    <a:avLst/>
                  </a:prstGeom>
                  <a:solidFill>
                    <a:srgbClr val="A603A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34" name="Rectangle 8"/>
                  <p:cNvSpPr>
                    <a:spLocks noChangeArrowheads="1"/>
                  </p:cNvSpPr>
                  <p:nvPr/>
                </p:nvSpPr>
                <p:spPr bwMode="auto">
                  <a:xfrm>
                    <a:off x="107" y="1179"/>
                    <a:ext cx="23" cy="313"/>
                  </a:xfrm>
                  <a:prstGeom prst="rect">
                    <a:avLst/>
                  </a:prstGeom>
                  <a:solidFill>
                    <a:srgbClr val="A803A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35" name="Rectangle 9"/>
                  <p:cNvSpPr>
                    <a:spLocks noChangeArrowheads="1"/>
                  </p:cNvSpPr>
                  <p:nvPr/>
                </p:nvSpPr>
                <p:spPr bwMode="auto">
                  <a:xfrm>
                    <a:off x="130" y="1179"/>
                    <a:ext cx="11" cy="313"/>
                  </a:xfrm>
                  <a:prstGeom prst="rect">
                    <a:avLst/>
                  </a:prstGeom>
                  <a:solidFill>
                    <a:srgbClr val="AA04A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36" name="Rectangle 10"/>
                  <p:cNvSpPr>
                    <a:spLocks noChangeArrowheads="1"/>
                  </p:cNvSpPr>
                  <p:nvPr/>
                </p:nvSpPr>
                <p:spPr bwMode="auto">
                  <a:xfrm>
                    <a:off x="141" y="1179"/>
                    <a:ext cx="22" cy="313"/>
                  </a:xfrm>
                  <a:prstGeom prst="rect">
                    <a:avLst/>
                  </a:prstGeom>
                  <a:solidFill>
                    <a:srgbClr val="AC04A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37" name="Rectangle 11"/>
                  <p:cNvSpPr>
                    <a:spLocks noChangeArrowheads="1"/>
                  </p:cNvSpPr>
                  <p:nvPr/>
                </p:nvSpPr>
                <p:spPr bwMode="auto">
                  <a:xfrm>
                    <a:off x="163" y="1179"/>
                    <a:ext cx="11" cy="313"/>
                  </a:xfrm>
                  <a:prstGeom prst="rect">
                    <a:avLst/>
                  </a:prstGeom>
                  <a:solidFill>
                    <a:srgbClr val="AE05A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38" name="Rectangle 12"/>
                  <p:cNvSpPr>
                    <a:spLocks noChangeArrowheads="1"/>
                  </p:cNvSpPr>
                  <p:nvPr/>
                </p:nvSpPr>
                <p:spPr bwMode="auto">
                  <a:xfrm>
                    <a:off x="174" y="1179"/>
                    <a:ext cx="23" cy="313"/>
                  </a:xfrm>
                  <a:prstGeom prst="rect">
                    <a:avLst/>
                  </a:prstGeom>
                  <a:solidFill>
                    <a:srgbClr val="AF06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39" name="Rectangle 13"/>
                  <p:cNvSpPr>
                    <a:spLocks noChangeArrowheads="1"/>
                  </p:cNvSpPr>
                  <p:nvPr/>
                </p:nvSpPr>
                <p:spPr bwMode="auto">
                  <a:xfrm>
                    <a:off x="197" y="1179"/>
                    <a:ext cx="11" cy="313"/>
                  </a:xfrm>
                  <a:prstGeom prst="rect">
                    <a:avLst/>
                  </a:prstGeom>
                  <a:solidFill>
                    <a:srgbClr val="B1069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40" name="Rectangle 14"/>
                  <p:cNvSpPr>
                    <a:spLocks noChangeArrowheads="1"/>
                  </p:cNvSpPr>
                  <p:nvPr/>
                </p:nvSpPr>
                <p:spPr bwMode="auto">
                  <a:xfrm>
                    <a:off x="208" y="1179"/>
                    <a:ext cx="22" cy="313"/>
                  </a:xfrm>
                  <a:prstGeom prst="rect">
                    <a:avLst/>
                  </a:prstGeom>
                  <a:solidFill>
                    <a:srgbClr val="B3079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41" name="Rectangle 15"/>
                  <p:cNvSpPr>
                    <a:spLocks noChangeArrowheads="1"/>
                  </p:cNvSpPr>
                  <p:nvPr/>
                </p:nvSpPr>
                <p:spPr bwMode="auto">
                  <a:xfrm>
                    <a:off x="230" y="1179"/>
                    <a:ext cx="11" cy="313"/>
                  </a:xfrm>
                  <a:prstGeom prst="rect">
                    <a:avLst/>
                  </a:prstGeom>
                  <a:solidFill>
                    <a:srgbClr val="B5079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42" name="Rectangle 16"/>
                  <p:cNvSpPr>
                    <a:spLocks noChangeArrowheads="1"/>
                  </p:cNvSpPr>
                  <p:nvPr/>
                </p:nvSpPr>
                <p:spPr bwMode="auto">
                  <a:xfrm>
                    <a:off x="241" y="1179"/>
                    <a:ext cx="11" cy="313"/>
                  </a:xfrm>
                  <a:prstGeom prst="rect">
                    <a:avLst/>
                  </a:prstGeom>
                  <a:solidFill>
                    <a:srgbClr val="B608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43" name="Rectangle 17"/>
                  <p:cNvSpPr>
                    <a:spLocks noChangeArrowheads="1"/>
                  </p:cNvSpPr>
                  <p:nvPr/>
                </p:nvSpPr>
                <p:spPr bwMode="auto">
                  <a:xfrm>
                    <a:off x="252" y="1179"/>
                    <a:ext cx="23" cy="313"/>
                  </a:xfrm>
                  <a:prstGeom prst="rect">
                    <a:avLst/>
                  </a:prstGeom>
                  <a:solidFill>
                    <a:srgbClr val="B8089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44" name="Rectangle 18"/>
                  <p:cNvSpPr>
                    <a:spLocks noChangeArrowheads="1"/>
                  </p:cNvSpPr>
                  <p:nvPr/>
                </p:nvSpPr>
                <p:spPr bwMode="auto">
                  <a:xfrm>
                    <a:off x="275" y="1179"/>
                    <a:ext cx="11" cy="313"/>
                  </a:xfrm>
                  <a:prstGeom prst="rect">
                    <a:avLst/>
                  </a:prstGeom>
                  <a:solidFill>
                    <a:srgbClr val="BA099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45" name="Rectangle 19"/>
                  <p:cNvSpPr>
                    <a:spLocks noChangeArrowheads="1"/>
                  </p:cNvSpPr>
                  <p:nvPr/>
                </p:nvSpPr>
                <p:spPr bwMode="auto">
                  <a:xfrm>
                    <a:off x="286" y="1179"/>
                    <a:ext cx="22" cy="313"/>
                  </a:xfrm>
                  <a:prstGeom prst="rect">
                    <a:avLst/>
                  </a:prstGeom>
                  <a:solidFill>
                    <a:srgbClr val="BC099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46" name="Rectangle 20"/>
                  <p:cNvSpPr>
                    <a:spLocks noChangeArrowheads="1"/>
                  </p:cNvSpPr>
                  <p:nvPr/>
                </p:nvSpPr>
                <p:spPr bwMode="auto">
                  <a:xfrm>
                    <a:off x="308" y="1179"/>
                    <a:ext cx="11" cy="313"/>
                  </a:xfrm>
                  <a:prstGeom prst="rect">
                    <a:avLst/>
                  </a:prstGeom>
                  <a:solidFill>
                    <a:srgbClr val="BE0A9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47" name="Rectangle 21"/>
                  <p:cNvSpPr>
                    <a:spLocks noChangeArrowheads="1"/>
                  </p:cNvSpPr>
                  <p:nvPr/>
                </p:nvSpPr>
                <p:spPr bwMode="auto">
                  <a:xfrm>
                    <a:off x="319" y="1179"/>
                    <a:ext cx="23" cy="313"/>
                  </a:xfrm>
                  <a:prstGeom prst="rect">
                    <a:avLst/>
                  </a:prstGeom>
                  <a:solidFill>
                    <a:srgbClr val="C00A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48" name="Rectangle 22"/>
                  <p:cNvSpPr>
                    <a:spLocks noChangeArrowheads="1"/>
                  </p:cNvSpPr>
                  <p:nvPr/>
                </p:nvSpPr>
                <p:spPr bwMode="auto">
                  <a:xfrm>
                    <a:off x="342" y="1179"/>
                    <a:ext cx="11" cy="313"/>
                  </a:xfrm>
                  <a:prstGeom prst="rect">
                    <a:avLst/>
                  </a:prstGeom>
                  <a:solidFill>
                    <a:srgbClr val="C10B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49" name="Rectangle 23"/>
                  <p:cNvSpPr>
                    <a:spLocks noChangeArrowheads="1"/>
                  </p:cNvSpPr>
                  <p:nvPr/>
                </p:nvSpPr>
                <p:spPr bwMode="auto">
                  <a:xfrm>
                    <a:off x="353" y="1179"/>
                    <a:ext cx="22" cy="313"/>
                  </a:xfrm>
                  <a:prstGeom prst="rect">
                    <a:avLst/>
                  </a:prstGeom>
                  <a:solidFill>
                    <a:srgbClr val="C30C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50" name="Rectangle 24"/>
                  <p:cNvSpPr>
                    <a:spLocks noChangeArrowheads="1"/>
                  </p:cNvSpPr>
                  <p:nvPr/>
                </p:nvSpPr>
                <p:spPr bwMode="auto">
                  <a:xfrm>
                    <a:off x="375" y="1179"/>
                    <a:ext cx="11" cy="313"/>
                  </a:xfrm>
                  <a:prstGeom prst="rect">
                    <a:avLst/>
                  </a:prstGeom>
                  <a:solidFill>
                    <a:srgbClr val="C50C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51" name="Rectangle 25"/>
                  <p:cNvSpPr>
                    <a:spLocks noChangeArrowheads="1"/>
                  </p:cNvSpPr>
                  <p:nvPr/>
                </p:nvSpPr>
                <p:spPr bwMode="auto">
                  <a:xfrm>
                    <a:off x="386" y="1179"/>
                    <a:ext cx="23" cy="313"/>
                  </a:xfrm>
                  <a:prstGeom prst="rect">
                    <a:avLst/>
                  </a:prstGeom>
                  <a:solidFill>
                    <a:srgbClr val="C70D8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52" name="Rectangle 26"/>
                  <p:cNvSpPr>
                    <a:spLocks noChangeArrowheads="1"/>
                  </p:cNvSpPr>
                  <p:nvPr/>
                </p:nvSpPr>
                <p:spPr bwMode="auto">
                  <a:xfrm>
                    <a:off x="409" y="1179"/>
                    <a:ext cx="11" cy="313"/>
                  </a:xfrm>
                  <a:prstGeom prst="rect">
                    <a:avLst/>
                  </a:prstGeom>
                  <a:solidFill>
                    <a:srgbClr val="C90D8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53" name="Rectangle 27"/>
                  <p:cNvSpPr>
                    <a:spLocks noChangeArrowheads="1"/>
                  </p:cNvSpPr>
                  <p:nvPr/>
                </p:nvSpPr>
                <p:spPr bwMode="auto">
                  <a:xfrm>
                    <a:off x="420" y="1179"/>
                    <a:ext cx="11" cy="313"/>
                  </a:xfrm>
                  <a:prstGeom prst="rect">
                    <a:avLst/>
                  </a:prstGeom>
                  <a:solidFill>
                    <a:srgbClr val="CA0E8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54" name="Rectangle 28"/>
                  <p:cNvSpPr>
                    <a:spLocks noChangeArrowheads="1"/>
                  </p:cNvSpPr>
                  <p:nvPr/>
                </p:nvSpPr>
                <p:spPr bwMode="auto">
                  <a:xfrm>
                    <a:off x="431" y="1179"/>
                    <a:ext cx="22" cy="313"/>
                  </a:xfrm>
                  <a:prstGeom prst="rect">
                    <a:avLst/>
                  </a:prstGeom>
                  <a:solidFill>
                    <a:srgbClr val="CC0E8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55" name="Rectangle 29"/>
                  <p:cNvSpPr>
                    <a:spLocks noChangeArrowheads="1"/>
                  </p:cNvSpPr>
                  <p:nvPr/>
                </p:nvSpPr>
                <p:spPr bwMode="auto">
                  <a:xfrm>
                    <a:off x="453" y="1179"/>
                    <a:ext cx="12" cy="313"/>
                  </a:xfrm>
                  <a:prstGeom prst="rect">
                    <a:avLst/>
                  </a:prstGeom>
                  <a:solidFill>
                    <a:srgbClr val="CE0F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56" name="Rectangle 30"/>
                  <p:cNvSpPr>
                    <a:spLocks noChangeArrowheads="1"/>
                  </p:cNvSpPr>
                  <p:nvPr/>
                </p:nvSpPr>
                <p:spPr bwMode="auto">
                  <a:xfrm>
                    <a:off x="465" y="1179"/>
                    <a:ext cx="22" cy="313"/>
                  </a:xfrm>
                  <a:prstGeom prst="rect">
                    <a:avLst/>
                  </a:prstGeom>
                  <a:solidFill>
                    <a:srgbClr val="D00F7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57" name="Rectangle 31"/>
                  <p:cNvSpPr>
                    <a:spLocks noChangeArrowheads="1"/>
                  </p:cNvSpPr>
                  <p:nvPr/>
                </p:nvSpPr>
                <p:spPr bwMode="auto">
                  <a:xfrm>
                    <a:off x="487" y="1179"/>
                    <a:ext cx="11" cy="313"/>
                  </a:xfrm>
                  <a:prstGeom prst="rect">
                    <a:avLst/>
                  </a:prstGeom>
                  <a:solidFill>
                    <a:srgbClr val="D110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58" name="Rectangle 32"/>
                  <p:cNvSpPr>
                    <a:spLocks noChangeArrowheads="1"/>
                  </p:cNvSpPr>
                  <p:nvPr/>
                </p:nvSpPr>
                <p:spPr bwMode="auto">
                  <a:xfrm>
                    <a:off x="498" y="1179"/>
                    <a:ext cx="22" cy="313"/>
                  </a:xfrm>
                  <a:prstGeom prst="rect">
                    <a:avLst/>
                  </a:prstGeom>
                  <a:solidFill>
                    <a:srgbClr val="D310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59" name="Rectangle 33"/>
                  <p:cNvSpPr>
                    <a:spLocks noChangeArrowheads="1"/>
                  </p:cNvSpPr>
                  <p:nvPr/>
                </p:nvSpPr>
                <p:spPr bwMode="auto">
                  <a:xfrm>
                    <a:off x="520" y="1179"/>
                    <a:ext cx="12" cy="313"/>
                  </a:xfrm>
                  <a:prstGeom prst="rect">
                    <a:avLst/>
                  </a:prstGeom>
                  <a:solidFill>
                    <a:srgbClr val="D511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60" name="Rectangle 34"/>
                  <p:cNvSpPr>
                    <a:spLocks noChangeArrowheads="1"/>
                  </p:cNvSpPr>
                  <p:nvPr/>
                </p:nvSpPr>
                <p:spPr bwMode="auto">
                  <a:xfrm>
                    <a:off x="532" y="1179"/>
                    <a:ext cx="22" cy="313"/>
                  </a:xfrm>
                  <a:prstGeom prst="rect">
                    <a:avLst/>
                  </a:prstGeom>
                  <a:solidFill>
                    <a:srgbClr val="D712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61" name="Rectangle 35"/>
                  <p:cNvSpPr>
                    <a:spLocks noChangeArrowheads="1"/>
                  </p:cNvSpPr>
                  <p:nvPr/>
                </p:nvSpPr>
                <p:spPr bwMode="auto">
                  <a:xfrm>
                    <a:off x="554" y="1179"/>
                    <a:ext cx="11" cy="313"/>
                  </a:xfrm>
                  <a:prstGeom prst="rect">
                    <a:avLst/>
                  </a:prstGeom>
                  <a:solidFill>
                    <a:srgbClr val="D912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62" name="Rectangle 36"/>
                  <p:cNvSpPr>
                    <a:spLocks noChangeArrowheads="1"/>
                  </p:cNvSpPr>
                  <p:nvPr/>
                </p:nvSpPr>
                <p:spPr bwMode="auto">
                  <a:xfrm>
                    <a:off x="565" y="1179"/>
                    <a:ext cx="11" cy="313"/>
                  </a:xfrm>
                  <a:prstGeom prst="rect">
                    <a:avLst/>
                  </a:prstGeom>
                  <a:solidFill>
                    <a:srgbClr val="DA12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63" name="Rectangle 37"/>
                  <p:cNvSpPr>
                    <a:spLocks noChangeArrowheads="1"/>
                  </p:cNvSpPr>
                  <p:nvPr/>
                </p:nvSpPr>
                <p:spPr bwMode="auto">
                  <a:xfrm>
                    <a:off x="576" y="1179"/>
                    <a:ext cx="23" cy="313"/>
                  </a:xfrm>
                  <a:prstGeom prst="rect">
                    <a:avLst/>
                  </a:prstGeom>
                  <a:solidFill>
                    <a:srgbClr val="DC137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64" name="Rectangle 38"/>
                  <p:cNvSpPr>
                    <a:spLocks noChangeArrowheads="1"/>
                  </p:cNvSpPr>
                  <p:nvPr/>
                </p:nvSpPr>
                <p:spPr bwMode="auto">
                  <a:xfrm>
                    <a:off x="599" y="1179"/>
                    <a:ext cx="11" cy="313"/>
                  </a:xfrm>
                  <a:prstGeom prst="rect">
                    <a:avLst/>
                  </a:prstGeom>
                  <a:solidFill>
                    <a:srgbClr val="DE147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65" name="Rectangle 39"/>
                  <p:cNvSpPr>
                    <a:spLocks noChangeArrowheads="1"/>
                  </p:cNvSpPr>
                  <p:nvPr/>
                </p:nvSpPr>
                <p:spPr bwMode="auto">
                  <a:xfrm>
                    <a:off x="610" y="1179"/>
                    <a:ext cx="22" cy="313"/>
                  </a:xfrm>
                  <a:prstGeom prst="rect">
                    <a:avLst/>
                  </a:prstGeom>
                  <a:solidFill>
                    <a:srgbClr val="E0146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66" name="Rectangle 40"/>
                  <p:cNvSpPr>
                    <a:spLocks noChangeArrowheads="1"/>
                  </p:cNvSpPr>
                  <p:nvPr/>
                </p:nvSpPr>
                <p:spPr bwMode="auto">
                  <a:xfrm>
                    <a:off x="632" y="1179"/>
                    <a:ext cx="11" cy="313"/>
                  </a:xfrm>
                  <a:prstGeom prst="rect">
                    <a:avLst/>
                  </a:prstGeom>
                  <a:solidFill>
                    <a:srgbClr val="E2156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67" name="Rectangle 41"/>
                  <p:cNvSpPr>
                    <a:spLocks noChangeArrowheads="1"/>
                  </p:cNvSpPr>
                  <p:nvPr/>
                </p:nvSpPr>
                <p:spPr bwMode="auto">
                  <a:xfrm>
                    <a:off x="643" y="1179"/>
                    <a:ext cx="23" cy="313"/>
                  </a:xfrm>
                  <a:prstGeom prst="rect">
                    <a:avLst/>
                  </a:prstGeom>
                  <a:solidFill>
                    <a:srgbClr val="E3156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68" name="Rectangle 42"/>
                  <p:cNvSpPr>
                    <a:spLocks noChangeArrowheads="1"/>
                  </p:cNvSpPr>
                  <p:nvPr/>
                </p:nvSpPr>
                <p:spPr bwMode="auto">
                  <a:xfrm>
                    <a:off x="666" y="1179"/>
                    <a:ext cx="11" cy="313"/>
                  </a:xfrm>
                  <a:prstGeom prst="rect">
                    <a:avLst/>
                  </a:prstGeom>
                  <a:solidFill>
                    <a:srgbClr val="E5166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69" name="Rectangle 43"/>
                  <p:cNvSpPr>
                    <a:spLocks noChangeArrowheads="1"/>
                  </p:cNvSpPr>
                  <p:nvPr/>
                </p:nvSpPr>
                <p:spPr bwMode="auto">
                  <a:xfrm>
                    <a:off x="677" y="1179"/>
                    <a:ext cx="22" cy="313"/>
                  </a:xfrm>
                  <a:prstGeom prst="rect">
                    <a:avLst/>
                  </a:prstGeom>
                  <a:solidFill>
                    <a:srgbClr val="E71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70" name="Rectangle 44"/>
                  <p:cNvSpPr>
                    <a:spLocks noChangeArrowheads="1"/>
                  </p:cNvSpPr>
                  <p:nvPr/>
                </p:nvSpPr>
                <p:spPr bwMode="auto">
                  <a:xfrm>
                    <a:off x="699" y="1179"/>
                    <a:ext cx="11" cy="313"/>
                  </a:xfrm>
                  <a:prstGeom prst="rect">
                    <a:avLst/>
                  </a:prstGeom>
                  <a:solidFill>
                    <a:srgbClr val="E8176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71" name="Rectangle 45"/>
                  <p:cNvSpPr>
                    <a:spLocks noChangeArrowheads="1"/>
                  </p:cNvSpPr>
                  <p:nvPr/>
                </p:nvSpPr>
                <p:spPr bwMode="auto">
                  <a:xfrm>
                    <a:off x="710" y="1179"/>
                    <a:ext cx="23" cy="313"/>
                  </a:xfrm>
                  <a:prstGeom prst="rect">
                    <a:avLst/>
                  </a:prstGeom>
                  <a:solidFill>
                    <a:srgbClr val="E8186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72" name="Rectangle 46"/>
                  <p:cNvSpPr>
                    <a:spLocks noChangeArrowheads="1"/>
                  </p:cNvSpPr>
                  <p:nvPr/>
                </p:nvSpPr>
                <p:spPr bwMode="auto">
                  <a:xfrm>
                    <a:off x="733" y="1179"/>
                    <a:ext cx="11" cy="313"/>
                  </a:xfrm>
                  <a:prstGeom prst="rect">
                    <a:avLst/>
                  </a:prstGeom>
                  <a:solidFill>
                    <a:srgbClr val="E819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73" name="Rectangle 47"/>
                  <p:cNvSpPr>
                    <a:spLocks noChangeArrowheads="1"/>
                  </p:cNvSpPr>
                  <p:nvPr/>
                </p:nvSpPr>
                <p:spPr bwMode="auto">
                  <a:xfrm>
                    <a:off x="744" y="1179"/>
                    <a:ext cx="11" cy="313"/>
                  </a:xfrm>
                  <a:prstGeom prst="rect">
                    <a:avLst/>
                  </a:prstGeom>
                  <a:solidFill>
                    <a:srgbClr val="E81A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74" name="Rectangle 48"/>
                  <p:cNvSpPr>
                    <a:spLocks noChangeArrowheads="1"/>
                  </p:cNvSpPr>
                  <p:nvPr/>
                </p:nvSpPr>
                <p:spPr bwMode="auto">
                  <a:xfrm>
                    <a:off x="755" y="1179"/>
                    <a:ext cx="22" cy="313"/>
                  </a:xfrm>
                  <a:prstGeom prst="rect">
                    <a:avLst/>
                  </a:prstGeom>
                  <a:solidFill>
                    <a:srgbClr val="E81B5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75" name="Rectangle 49"/>
                  <p:cNvSpPr>
                    <a:spLocks noChangeArrowheads="1"/>
                  </p:cNvSpPr>
                  <p:nvPr/>
                </p:nvSpPr>
                <p:spPr bwMode="auto">
                  <a:xfrm>
                    <a:off x="777" y="1179"/>
                    <a:ext cx="12" cy="313"/>
                  </a:xfrm>
                  <a:prstGeom prst="rect">
                    <a:avLst/>
                  </a:prstGeom>
                  <a:solidFill>
                    <a:srgbClr val="E81B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76" name="Rectangle 50"/>
                  <p:cNvSpPr>
                    <a:spLocks noChangeArrowheads="1"/>
                  </p:cNvSpPr>
                  <p:nvPr/>
                </p:nvSpPr>
                <p:spPr bwMode="auto">
                  <a:xfrm>
                    <a:off x="789" y="1179"/>
                    <a:ext cx="22" cy="313"/>
                  </a:xfrm>
                  <a:prstGeom prst="rect">
                    <a:avLst/>
                  </a:prstGeom>
                  <a:solidFill>
                    <a:srgbClr val="E81C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77" name="Rectangle 51"/>
                  <p:cNvSpPr>
                    <a:spLocks noChangeArrowheads="1"/>
                  </p:cNvSpPr>
                  <p:nvPr/>
                </p:nvSpPr>
                <p:spPr bwMode="auto">
                  <a:xfrm>
                    <a:off x="811" y="1179"/>
                    <a:ext cx="11" cy="313"/>
                  </a:xfrm>
                  <a:prstGeom prst="rect">
                    <a:avLst/>
                  </a:prstGeom>
                  <a:solidFill>
                    <a:srgbClr val="E91D5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78" name="Rectangle 52"/>
                  <p:cNvSpPr>
                    <a:spLocks noChangeArrowheads="1"/>
                  </p:cNvSpPr>
                  <p:nvPr/>
                </p:nvSpPr>
                <p:spPr bwMode="auto">
                  <a:xfrm>
                    <a:off x="822" y="1179"/>
                    <a:ext cx="22" cy="313"/>
                  </a:xfrm>
                  <a:prstGeom prst="rect">
                    <a:avLst/>
                  </a:prstGeom>
                  <a:solidFill>
                    <a:srgbClr val="E91E5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79" name="Rectangle 53"/>
                  <p:cNvSpPr>
                    <a:spLocks noChangeArrowheads="1"/>
                  </p:cNvSpPr>
                  <p:nvPr/>
                </p:nvSpPr>
                <p:spPr bwMode="auto">
                  <a:xfrm>
                    <a:off x="844" y="1179"/>
                    <a:ext cx="12" cy="313"/>
                  </a:xfrm>
                  <a:prstGeom prst="rect">
                    <a:avLst/>
                  </a:prstGeom>
                  <a:solidFill>
                    <a:srgbClr val="E91F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0" name="Rectangle 54"/>
                  <p:cNvSpPr>
                    <a:spLocks noChangeArrowheads="1"/>
                  </p:cNvSpPr>
                  <p:nvPr/>
                </p:nvSpPr>
                <p:spPr bwMode="auto">
                  <a:xfrm>
                    <a:off x="856" y="1179"/>
                    <a:ext cx="22" cy="313"/>
                  </a:xfrm>
                  <a:prstGeom prst="rect">
                    <a:avLst/>
                  </a:prstGeom>
                  <a:solidFill>
                    <a:srgbClr val="E920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1" name="Rectangle 55"/>
                  <p:cNvSpPr>
                    <a:spLocks noChangeArrowheads="1"/>
                  </p:cNvSpPr>
                  <p:nvPr/>
                </p:nvSpPr>
                <p:spPr bwMode="auto">
                  <a:xfrm>
                    <a:off x="878" y="1179"/>
                    <a:ext cx="11" cy="313"/>
                  </a:xfrm>
                  <a:prstGeom prst="rect">
                    <a:avLst/>
                  </a:prstGeom>
                  <a:solidFill>
                    <a:srgbClr val="E921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2" name="Rectangle 56"/>
                  <p:cNvSpPr>
                    <a:spLocks noChangeArrowheads="1"/>
                  </p:cNvSpPr>
                  <p:nvPr/>
                </p:nvSpPr>
                <p:spPr bwMode="auto">
                  <a:xfrm>
                    <a:off x="889" y="1179"/>
                    <a:ext cx="11" cy="313"/>
                  </a:xfrm>
                  <a:prstGeom prst="rect">
                    <a:avLst/>
                  </a:prstGeom>
                  <a:solidFill>
                    <a:srgbClr val="E921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3" name="Rectangle 57"/>
                  <p:cNvSpPr>
                    <a:spLocks noChangeArrowheads="1"/>
                  </p:cNvSpPr>
                  <p:nvPr/>
                </p:nvSpPr>
                <p:spPr bwMode="auto">
                  <a:xfrm>
                    <a:off x="900" y="1179"/>
                    <a:ext cx="23" cy="313"/>
                  </a:xfrm>
                  <a:prstGeom prst="rect">
                    <a:avLst/>
                  </a:prstGeom>
                  <a:solidFill>
                    <a:srgbClr val="E922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4" name="Rectangle 58"/>
                  <p:cNvSpPr>
                    <a:spLocks noChangeArrowheads="1"/>
                  </p:cNvSpPr>
                  <p:nvPr/>
                </p:nvSpPr>
                <p:spPr bwMode="auto">
                  <a:xfrm>
                    <a:off x="923" y="1179"/>
                    <a:ext cx="11" cy="313"/>
                  </a:xfrm>
                  <a:prstGeom prst="rect">
                    <a:avLst/>
                  </a:prstGeom>
                  <a:solidFill>
                    <a:srgbClr val="E9234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5" name="Rectangle 59"/>
                  <p:cNvSpPr>
                    <a:spLocks noChangeArrowheads="1"/>
                  </p:cNvSpPr>
                  <p:nvPr/>
                </p:nvSpPr>
                <p:spPr bwMode="auto">
                  <a:xfrm>
                    <a:off x="934" y="1179"/>
                    <a:ext cx="22" cy="313"/>
                  </a:xfrm>
                  <a:prstGeom prst="rect">
                    <a:avLst/>
                  </a:prstGeom>
                  <a:solidFill>
                    <a:srgbClr val="EA24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6" name="Rectangle 60"/>
                  <p:cNvSpPr>
                    <a:spLocks noChangeArrowheads="1"/>
                  </p:cNvSpPr>
                  <p:nvPr/>
                </p:nvSpPr>
                <p:spPr bwMode="auto">
                  <a:xfrm>
                    <a:off x="956" y="1179"/>
                    <a:ext cx="11" cy="313"/>
                  </a:xfrm>
                  <a:prstGeom prst="rect">
                    <a:avLst/>
                  </a:prstGeom>
                  <a:solidFill>
                    <a:srgbClr val="EA25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7" name="Rectangle 61"/>
                  <p:cNvSpPr>
                    <a:spLocks noChangeArrowheads="1"/>
                  </p:cNvSpPr>
                  <p:nvPr/>
                </p:nvSpPr>
                <p:spPr bwMode="auto">
                  <a:xfrm>
                    <a:off x="967" y="1179"/>
                    <a:ext cx="23" cy="313"/>
                  </a:xfrm>
                  <a:prstGeom prst="rect">
                    <a:avLst/>
                  </a:prstGeom>
                  <a:solidFill>
                    <a:srgbClr val="EA264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8" name="Rectangle 62"/>
                  <p:cNvSpPr>
                    <a:spLocks noChangeArrowheads="1"/>
                  </p:cNvSpPr>
                  <p:nvPr/>
                </p:nvSpPr>
                <p:spPr bwMode="auto">
                  <a:xfrm>
                    <a:off x="990" y="1179"/>
                    <a:ext cx="11" cy="313"/>
                  </a:xfrm>
                  <a:prstGeom prst="rect">
                    <a:avLst/>
                  </a:prstGeom>
                  <a:solidFill>
                    <a:srgbClr val="EA274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89" name="Rectangle 63"/>
                  <p:cNvSpPr>
                    <a:spLocks noChangeArrowheads="1"/>
                  </p:cNvSpPr>
                  <p:nvPr/>
                </p:nvSpPr>
                <p:spPr bwMode="auto">
                  <a:xfrm>
                    <a:off x="1001" y="1179"/>
                    <a:ext cx="22" cy="313"/>
                  </a:xfrm>
                  <a:prstGeom prst="rect">
                    <a:avLst/>
                  </a:prstGeom>
                  <a:solidFill>
                    <a:srgbClr val="EA284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90" name="Rectangle 64"/>
                  <p:cNvSpPr>
                    <a:spLocks noChangeArrowheads="1"/>
                  </p:cNvSpPr>
                  <p:nvPr/>
                </p:nvSpPr>
                <p:spPr bwMode="auto">
                  <a:xfrm>
                    <a:off x="1023" y="1179"/>
                    <a:ext cx="11" cy="313"/>
                  </a:xfrm>
                  <a:prstGeom prst="rect">
                    <a:avLst/>
                  </a:prstGeom>
                  <a:solidFill>
                    <a:srgbClr val="EA294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91" name="Rectangle 65"/>
                  <p:cNvSpPr>
                    <a:spLocks noChangeArrowheads="1"/>
                  </p:cNvSpPr>
                  <p:nvPr/>
                </p:nvSpPr>
                <p:spPr bwMode="auto">
                  <a:xfrm>
                    <a:off x="1034" y="1179"/>
                    <a:ext cx="23" cy="313"/>
                  </a:xfrm>
                  <a:prstGeom prst="rect">
                    <a:avLst/>
                  </a:prstGeom>
                  <a:solidFill>
                    <a:srgbClr val="EA2A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92" name="Rectangle 66"/>
                  <p:cNvSpPr>
                    <a:spLocks noChangeArrowheads="1"/>
                  </p:cNvSpPr>
                  <p:nvPr/>
                </p:nvSpPr>
                <p:spPr bwMode="auto">
                  <a:xfrm>
                    <a:off x="1057" y="1179"/>
                    <a:ext cx="11" cy="313"/>
                  </a:xfrm>
                  <a:prstGeom prst="rect">
                    <a:avLst/>
                  </a:prstGeom>
                  <a:solidFill>
                    <a:srgbClr val="EA2A3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93" name="Rectangle 67"/>
                  <p:cNvSpPr>
                    <a:spLocks noChangeArrowheads="1"/>
                  </p:cNvSpPr>
                  <p:nvPr/>
                </p:nvSpPr>
                <p:spPr bwMode="auto">
                  <a:xfrm>
                    <a:off x="1068" y="1179"/>
                    <a:ext cx="11" cy="313"/>
                  </a:xfrm>
                  <a:prstGeom prst="rect">
                    <a:avLst/>
                  </a:prstGeom>
                  <a:solidFill>
                    <a:srgbClr val="EB2B3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94" name="Rectangle 68"/>
                  <p:cNvSpPr>
                    <a:spLocks noChangeArrowheads="1"/>
                  </p:cNvSpPr>
                  <p:nvPr/>
                </p:nvSpPr>
                <p:spPr bwMode="auto">
                  <a:xfrm>
                    <a:off x="1079" y="1179"/>
                    <a:ext cx="22" cy="313"/>
                  </a:xfrm>
                  <a:prstGeom prst="rect">
                    <a:avLst/>
                  </a:prstGeom>
                  <a:solidFill>
                    <a:srgbClr val="EB2C3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95" name="Rectangle 69"/>
                  <p:cNvSpPr>
                    <a:spLocks noChangeArrowheads="1"/>
                  </p:cNvSpPr>
                  <p:nvPr/>
                </p:nvSpPr>
                <p:spPr bwMode="auto">
                  <a:xfrm>
                    <a:off x="1101" y="1179"/>
                    <a:ext cx="11" cy="313"/>
                  </a:xfrm>
                  <a:prstGeom prst="rect">
                    <a:avLst/>
                  </a:prstGeom>
                  <a:solidFill>
                    <a:srgbClr val="EB2D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96" name="Rectangle 70"/>
                  <p:cNvSpPr>
                    <a:spLocks noChangeArrowheads="1"/>
                  </p:cNvSpPr>
                  <p:nvPr/>
                </p:nvSpPr>
                <p:spPr bwMode="auto">
                  <a:xfrm>
                    <a:off x="1112" y="1179"/>
                    <a:ext cx="23" cy="313"/>
                  </a:xfrm>
                  <a:prstGeom prst="rect">
                    <a:avLst/>
                  </a:prstGeom>
                  <a:solidFill>
                    <a:srgbClr val="EB2E3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97" name="Rectangle 71"/>
                  <p:cNvSpPr>
                    <a:spLocks noChangeArrowheads="1"/>
                  </p:cNvSpPr>
                  <p:nvPr/>
                </p:nvSpPr>
                <p:spPr bwMode="auto">
                  <a:xfrm>
                    <a:off x="1135" y="1179"/>
                    <a:ext cx="11" cy="313"/>
                  </a:xfrm>
                  <a:prstGeom prst="rect">
                    <a:avLst/>
                  </a:prstGeom>
                  <a:solidFill>
                    <a:srgbClr val="EB2F3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98" name="Rectangle 72"/>
                  <p:cNvSpPr>
                    <a:spLocks noChangeArrowheads="1"/>
                  </p:cNvSpPr>
                  <p:nvPr/>
                </p:nvSpPr>
                <p:spPr bwMode="auto">
                  <a:xfrm>
                    <a:off x="1146" y="1179"/>
                    <a:ext cx="22" cy="313"/>
                  </a:xfrm>
                  <a:prstGeom prst="rect">
                    <a:avLst/>
                  </a:prstGeom>
                  <a:solidFill>
                    <a:srgbClr val="EB303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99" name="Rectangle 73"/>
                  <p:cNvSpPr>
                    <a:spLocks noChangeArrowheads="1"/>
                  </p:cNvSpPr>
                  <p:nvPr/>
                </p:nvSpPr>
                <p:spPr bwMode="auto">
                  <a:xfrm>
                    <a:off x="1168" y="1179"/>
                    <a:ext cx="23" cy="313"/>
                  </a:xfrm>
                  <a:prstGeom prst="rect">
                    <a:avLst/>
                  </a:prstGeom>
                  <a:solidFill>
                    <a:srgbClr val="EB313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00" name="Rectangle 74"/>
                  <p:cNvSpPr>
                    <a:spLocks noChangeArrowheads="1"/>
                  </p:cNvSpPr>
                  <p:nvPr/>
                </p:nvSpPr>
                <p:spPr bwMode="auto">
                  <a:xfrm>
                    <a:off x="1191" y="1179"/>
                    <a:ext cx="22" cy="313"/>
                  </a:xfrm>
                  <a:prstGeom prst="rect">
                    <a:avLst/>
                  </a:prstGeom>
                  <a:solidFill>
                    <a:srgbClr val="EC32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01" name="Rectangle 75"/>
                  <p:cNvSpPr>
                    <a:spLocks noChangeArrowheads="1"/>
                  </p:cNvSpPr>
                  <p:nvPr/>
                </p:nvSpPr>
                <p:spPr bwMode="auto">
                  <a:xfrm>
                    <a:off x="1213" y="1179"/>
                    <a:ext cx="22" cy="313"/>
                  </a:xfrm>
                  <a:prstGeom prst="rect">
                    <a:avLst/>
                  </a:prstGeom>
                  <a:solidFill>
                    <a:srgbClr val="EC332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02" name="Rectangle 76"/>
                  <p:cNvSpPr>
                    <a:spLocks noChangeArrowheads="1"/>
                  </p:cNvSpPr>
                  <p:nvPr/>
                </p:nvSpPr>
                <p:spPr bwMode="auto">
                  <a:xfrm>
                    <a:off x="1235" y="1179"/>
                    <a:ext cx="23" cy="313"/>
                  </a:xfrm>
                  <a:prstGeom prst="rect">
                    <a:avLst/>
                  </a:prstGeom>
                  <a:solidFill>
                    <a:srgbClr val="EC342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03" name="Rectangle 77"/>
                  <p:cNvSpPr>
                    <a:spLocks noChangeArrowheads="1"/>
                  </p:cNvSpPr>
                  <p:nvPr/>
                </p:nvSpPr>
                <p:spPr bwMode="auto">
                  <a:xfrm>
                    <a:off x="1258" y="1179"/>
                    <a:ext cx="22" cy="313"/>
                  </a:xfrm>
                  <a:prstGeom prst="rect">
                    <a:avLst/>
                  </a:prstGeom>
                  <a:solidFill>
                    <a:srgbClr val="EC362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04" name="Rectangle 78"/>
                  <p:cNvSpPr>
                    <a:spLocks noChangeArrowheads="1"/>
                  </p:cNvSpPr>
                  <p:nvPr/>
                </p:nvSpPr>
                <p:spPr bwMode="auto">
                  <a:xfrm>
                    <a:off x="1280" y="1179"/>
                    <a:ext cx="22" cy="313"/>
                  </a:xfrm>
                  <a:prstGeom prst="rect">
                    <a:avLst/>
                  </a:prstGeom>
                  <a:solidFill>
                    <a:srgbClr val="EC372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05" name="Rectangle 79"/>
                  <p:cNvSpPr>
                    <a:spLocks noChangeArrowheads="1"/>
                  </p:cNvSpPr>
                  <p:nvPr/>
                </p:nvSpPr>
                <p:spPr bwMode="auto">
                  <a:xfrm>
                    <a:off x="1302" y="1179"/>
                    <a:ext cx="23" cy="313"/>
                  </a:xfrm>
                  <a:prstGeom prst="rect">
                    <a:avLst/>
                  </a:prstGeom>
                  <a:solidFill>
                    <a:srgbClr val="ED382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06" name="Rectangle 80"/>
                  <p:cNvSpPr>
                    <a:spLocks noChangeArrowheads="1"/>
                  </p:cNvSpPr>
                  <p:nvPr/>
                </p:nvSpPr>
                <p:spPr bwMode="auto">
                  <a:xfrm>
                    <a:off x="1325" y="1179"/>
                    <a:ext cx="22" cy="313"/>
                  </a:xfrm>
                  <a:prstGeom prst="rect">
                    <a:avLst/>
                  </a:prstGeom>
                  <a:solidFill>
                    <a:srgbClr val="ED392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07" name="Rectangle 81"/>
                  <p:cNvSpPr>
                    <a:spLocks noChangeArrowheads="1"/>
                  </p:cNvSpPr>
                  <p:nvPr/>
                </p:nvSpPr>
                <p:spPr bwMode="auto">
                  <a:xfrm>
                    <a:off x="1347" y="1179"/>
                    <a:ext cx="22" cy="313"/>
                  </a:xfrm>
                  <a:prstGeom prst="rect">
                    <a:avLst/>
                  </a:prstGeom>
                  <a:solidFill>
                    <a:srgbClr val="ED3A1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08" name="Rectangle 82"/>
                  <p:cNvSpPr>
                    <a:spLocks noChangeArrowheads="1"/>
                  </p:cNvSpPr>
                  <p:nvPr/>
                </p:nvSpPr>
                <p:spPr bwMode="auto">
                  <a:xfrm>
                    <a:off x="1369" y="1179"/>
                    <a:ext cx="23" cy="313"/>
                  </a:xfrm>
                  <a:prstGeom prst="rect">
                    <a:avLst/>
                  </a:prstGeom>
                  <a:solidFill>
                    <a:srgbClr val="ED3C1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09" name="Rectangle 83"/>
                  <p:cNvSpPr>
                    <a:spLocks noChangeArrowheads="1"/>
                  </p:cNvSpPr>
                  <p:nvPr/>
                </p:nvSpPr>
                <p:spPr bwMode="auto">
                  <a:xfrm>
                    <a:off x="1392" y="1179"/>
                    <a:ext cx="11" cy="313"/>
                  </a:xfrm>
                  <a:prstGeom prst="rect">
                    <a:avLst/>
                  </a:prstGeom>
                  <a:solidFill>
                    <a:srgbClr val="ED3C1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10" name="Rectangle 84"/>
                  <p:cNvSpPr>
                    <a:spLocks noChangeArrowheads="1"/>
                  </p:cNvSpPr>
                  <p:nvPr/>
                </p:nvSpPr>
                <p:spPr bwMode="auto">
                  <a:xfrm>
                    <a:off x="1403" y="1179"/>
                    <a:ext cx="22" cy="313"/>
                  </a:xfrm>
                  <a:prstGeom prst="rect">
                    <a:avLst/>
                  </a:prstGeom>
                  <a:solidFill>
                    <a:srgbClr val="ED3D1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11" name="Rectangle 85"/>
                  <p:cNvSpPr>
                    <a:spLocks noChangeArrowheads="1"/>
                  </p:cNvSpPr>
                  <p:nvPr/>
                </p:nvSpPr>
                <p:spPr bwMode="auto">
                  <a:xfrm>
                    <a:off x="1425" y="1179"/>
                    <a:ext cx="23" cy="313"/>
                  </a:xfrm>
                  <a:prstGeom prst="rect">
                    <a:avLst/>
                  </a:prstGeom>
                  <a:solidFill>
                    <a:srgbClr val="EE3F1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12" name="Rectangle 86"/>
                  <p:cNvSpPr>
                    <a:spLocks noChangeArrowheads="1"/>
                  </p:cNvSpPr>
                  <p:nvPr/>
                </p:nvSpPr>
                <p:spPr bwMode="auto">
                  <a:xfrm>
                    <a:off x="1448" y="1179"/>
                    <a:ext cx="22" cy="313"/>
                  </a:xfrm>
                  <a:prstGeom prst="rect">
                    <a:avLst/>
                  </a:prstGeom>
                  <a:solidFill>
                    <a:srgbClr val="EE431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13" name="Rectangle 87"/>
                  <p:cNvSpPr>
                    <a:spLocks noChangeArrowheads="1"/>
                  </p:cNvSpPr>
                  <p:nvPr/>
                </p:nvSpPr>
                <p:spPr bwMode="auto">
                  <a:xfrm>
                    <a:off x="1470" y="1179"/>
                    <a:ext cx="22" cy="313"/>
                  </a:xfrm>
                  <a:prstGeom prst="rect">
                    <a:avLst/>
                  </a:prstGeom>
                  <a:solidFill>
                    <a:srgbClr val="EE471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14" name="Rectangle 88"/>
                  <p:cNvSpPr>
                    <a:spLocks noChangeArrowheads="1"/>
                  </p:cNvSpPr>
                  <p:nvPr/>
                </p:nvSpPr>
                <p:spPr bwMode="auto">
                  <a:xfrm>
                    <a:off x="1492" y="1179"/>
                    <a:ext cx="23" cy="313"/>
                  </a:xfrm>
                  <a:prstGeom prst="rect">
                    <a:avLst/>
                  </a:prstGeom>
                  <a:solidFill>
                    <a:srgbClr val="EF4B1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15" name="Rectangle 89"/>
                  <p:cNvSpPr>
                    <a:spLocks noChangeArrowheads="1"/>
                  </p:cNvSpPr>
                  <p:nvPr/>
                </p:nvSpPr>
                <p:spPr bwMode="auto">
                  <a:xfrm>
                    <a:off x="1515" y="1179"/>
                    <a:ext cx="22" cy="313"/>
                  </a:xfrm>
                  <a:prstGeom prst="rect">
                    <a:avLst/>
                  </a:prstGeom>
                  <a:solidFill>
                    <a:srgbClr val="EF4F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16" name="Rectangle 90"/>
                  <p:cNvSpPr>
                    <a:spLocks noChangeArrowheads="1"/>
                  </p:cNvSpPr>
                  <p:nvPr/>
                </p:nvSpPr>
                <p:spPr bwMode="auto">
                  <a:xfrm>
                    <a:off x="1537" y="1179"/>
                    <a:ext cx="22" cy="313"/>
                  </a:xfrm>
                  <a:prstGeom prst="rect">
                    <a:avLst/>
                  </a:prstGeom>
                  <a:solidFill>
                    <a:srgbClr val="EF53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17" name="Rectangle 91"/>
                  <p:cNvSpPr>
                    <a:spLocks noChangeArrowheads="1"/>
                  </p:cNvSpPr>
                  <p:nvPr/>
                </p:nvSpPr>
                <p:spPr bwMode="auto">
                  <a:xfrm>
                    <a:off x="1559" y="1179"/>
                    <a:ext cx="23" cy="313"/>
                  </a:xfrm>
                  <a:prstGeom prst="rect">
                    <a:avLst/>
                  </a:prstGeom>
                  <a:solidFill>
                    <a:srgbClr val="F057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18" name="Rectangle 92"/>
                  <p:cNvSpPr>
                    <a:spLocks noChangeArrowheads="1"/>
                  </p:cNvSpPr>
                  <p:nvPr/>
                </p:nvSpPr>
                <p:spPr bwMode="auto">
                  <a:xfrm>
                    <a:off x="1582" y="1179"/>
                    <a:ext cx="22" cy="313"/>
                  </a:xfrm>
                  <a:prstGeom prst="rect">
                    <a:avLst/>
                  </a:prstGeom>
                  <a:solidFill>
                    <a:srgbClr val="F05C1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19" name="Rectangle 93"/>
                  <p:cNvSpPr>
                    <a:spLocks noChangeArrowheads="1"/>
                  </p:cNvSpPr>
                  <p:nvPr/>
                </p:nvSpPr>
                <p:spPr bwMode="auto">
                  <a:xfrm>
                    <a:off x="1604" y="1179"/>
                    <a:ext cx="22" cy="313"/>
                  </a:xfrm>
                  <a:prstGeom prst="rect">
                    <a:avLst/>
                  </a:prstGeom>
                  <a:solidFill>
                    <a:srgbClr val="F0601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20" name="Rectangle 94"/>
                  <p:cNvSpPr>
                    <a:spLocks noChangeArrowheads="1"/>
                  </p:cNvSpPr>
                  <p:nvPr/>
                </p:nvSpPr>
                <p:spPr bwMode="auto">
                  <a:xfrm>
                    <a:off x="1626" y="1179"/>
                    <a:ext cx="23" cy="313"/>
                  </a:xfrm>
                  <a:prstGeom prst="rect">
                    <a:avLst/>
                  </a:prstGeom>
                  <a:solidFill>
                    <a:srgbClr val="F1641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21" name="Rectangle 95"/>
                  <p:cNvSpPr>
                    <a:spLocks noChangeArrowheads="1"/>
                  </p:cNvSpPr>
                  <p:nvPr/>
                </p:nvSpPr>
                <p:spPr bwMode="auto">
                  <a:xfrm>
                    <a:off x="1649" y="1179"/>
                    <a:ext cx="22" cy="313"/>
                  </a:xfrm>
                  <a:prstGeom prst="rect">
                    <a:avLst/>
                  </a:prstGeom>
                  <a:solidFill>
                    <a:srgbClr val="F1681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22" name="Rectangle 96"/>
                  <p:cNvSpPr>
                    <a:spLocks noChangeArrowheads="1"/>
                  </p:cNvSpPr>
                  <p:nvPr/>
                </p:nvSpPr>
                <p:spPr bwMode="auto">
                  <a:xfrm>
                    <a:off x="1671" y="1179"/>
                    <a:ext cx="22" cy="313"/>
                  </a:xfrm>
                  <a:prstGeom prst="rect">
                    <a:avLst/>
                  </a:prstGeom>
                  <a:solidFill>
                    <a:srgbClr val="F26C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23" name="Rectangle 97"/>
                  <p:cNvSpPr>
                    <a:spLocks noChangeArrowheads="1"/>
                  </p:cNvSpPr>
                  <p:nvPr/>
                </p:nvSpPr>
                <p:spPr bwMode="auto">
                  <a:xfrm>
                    <a:off x="1693" y="1179"/>
                    <a:ext cx="23" cy="313"/>
                  </a:xfrm>
                  <a:prstGeom prst="rect">
                    <a:avLst/>
                  </a:prstGeom>
                  <a:solidFill>
                    <a:srgbClr val="F270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24" name="Rectangle 98"/>
                  <p:cNvSpPr>
                    <a:spLocks noChangeArrowheads="1"/>
                  </p:cNvSpPr>
                  <p:nvPr/>
                </p:nvSpPr>
                <p:spPr bwMode="auto">
                  <a:xfrm>
                    <a:off x="1716" y="1179"/>
                    <a:ext cx="11" cy="313"/>
                  </a:xfrm>
                  <a:prstGeom prst="rect">
                    <a:avLst/>
                  </a:prstGeom>
                  <a:solidFill>
                    <a:srgbClr val="F273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25" name="Rectangle 99"/>
                  <p:cNvSpPr>
                    <a:spLocks noChangeArrowheads="1"/>
                  </p:cNvSpPr>
                  <p:nvPr/>
                </p:nvSpPr>
                <p:spPr bwMode="auto">
                  <a:xfrm>
                    <a:off x="1727" y="1179"/>
                    <a:ext cx="22" cy="313"/>
                  </a:xfrm>
                  <a:prstGeom prst="rect">
                    <a:avLst/>
                  </a:prstGeom>
                  <a:solidFill>
                    <a:srgbClr val="F276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26" name="Rectangle 100"/>
                  <p:cNvSpPr>
                    <a:spLocks noChangeArrowheads="1"/>
                  </p:cNvSpPr>
                  <p:nvPr/>
                </p:nvSpPr>
                <p:spPr bwMode="auto">
                  <a:xfrm>
                    <a:off x="1749" y="1179"/>
                    <a:ext cx="22" cy="313"/>
                  </a:xfrm>
                  <a:prstGeom prst="rect">
                    <a:avLst/>
                  </a:prstGeom>
                  <a:solidFill>
                    <a:srgbClr val="F37A0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27" name="Rectangle 101"/>
                  <p:cNvSpPr>
                    <a:spLocks noChangeArrowheads="1"/>
                  </p:cNvSpPr>
                  <p:nvPr/>
                </p:nvSpPr>
                <p:spPr bwMode="auto">
                  <a:xfrm>
                    <a:off x="1771" y="1179"/>
                    <a:ext cx="23" cy="313"/>
                  </a:xfrm>
                  <a:prstGeom prst="rect">
                    <a:avLst/>
                  </a:prstGeom>
                  <a:solidFill>
                    <a:srgbClr val="F37F0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28" name="Rectangle 102"/>
                  <p:cNvSpPr>
                    <a:spLocks noChangeArrowheads="1"/>
                  </p:cNvSpPr>
                  <p:nvPr/>
                </p:nvSpPr>
                <p:spPr bwMode="auto">
                  <a:xfrm>
                    <a:off x="1794" y="1179"/>
                    <a:ext cx="22" cy="313"/>
                  </a:xfrm>
                  <a:prstGeom prst="rect">
                    <a:avLst/>
                  </a:prstGeom>
                  <a:solidFill>
                    <a:srgbClr val="F4830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29" name="Rectangle 103"/>
                  <p:cNvSpPr>
                    <a:spLocks noChangeArrowheads="1"/>
                  </p:cNvSpPr>
                  <p:nvPr/>
                </p:nvSpPr>
                <p:spPr bwMode="auto">
                  <a:xfrm>
                    <a:off x="1816" y="1179"/>
                    <a:ext cx="22" cy="313"/>
                  </a:xfrm>
                  <a:prstGeom prst="rect">
                    <a:avLst/>
                  </a:prstGeom>
                  <a:solidFill>
                    <a:srgbClr val="F4870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30" name="Rectangle 104"/>
                  <p:cNvSpPr>
                    <a:spLocks noChangeArrowheads="1"/>
                  </p:cNvSpPr>
                  <p:nvPr/>
                </p:nvSpPr>
                <p:spPr bwMode="auto">
                  <a:xfrm>
                    <a:off x="1838" y="1179"/>
                    <a:ext cx="23" cy="313"/>
                  </a:xfrm>
                  <a:prstGeom prst="rect">
                    <a:avLst/>
                  </a:prstGeom>
                  <a:solidFill>
                    <a:srgbClr val="F48B0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31" name="Rectangle 105"/>
                  <p:cNvSpPr>
                    <a:spLocks noChangeArrowheads="1"/>
                  </p:cNvSpPr>
                  <p:nvPr/>
                </p:nvSpPr>
                <p:spPr bwMode="auto">
                  <a:xfrm>
                    <a:off x="1861" y="1179"/>
                    <a:ext cx="22" cy="313"/>
                  </a:xfrm>
                  <a:prstGeom prst="rect">
                    <a:avLst/>
                  </a:prstGeom>
                  <a:solidFill>
                    <a:srgbClr val="F58F0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32" name="Rectangle 106"/>
                  <p:cNvSpPr>
                    <a:spLocks noChangeArrowheads="1"/>
                  </p:cNvSpPr>
                  <p:nvPr/>
                </p:nvSpPr>
                <p:spPr bwMode="auto">
                  <a:xfrm>
                    <a:off x="1883" y="1179"/>
                    <a:ext cx="11" cy="313"/>
                  </a:xfrm>
                  <a:prstGeom prst="rect">
                    <a:avLst/>
                  </a:prstGeom>
                  <a:solidFill>
                    <a:srgbClr val="F5920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33" name="Rectangle 107"/>
                  <p:cNvSpPr>
                    <a:spLocks noChangeArrowheads="1"/>
                  </p:cNvSpPr>
                  <p:nvPr/>
                </p:nvSpPr>
                <p:spPr bwMode="auto">
                  <a:xfrm>
                    <a:off x="1894" y="1179"/>
                    <a:ext cx="23" cy="313"/>
                  </a:xfrm>
                  <a:prstGeom prst="rect">
                    <a:avLst/>
                  </a:prstGeom>
                  <a:solidFill>
                    <a:srgbClr val="F5950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34" name="Rectangle 108"/>
                  <p:cNvSpPr>
                    <a:spLocks noChangeArrowheads="1"/>
                  </p:cNvSpPr>
                  <p:nvPr/>
                </p:nvSpPr>
                <p:spPr bwMode="auto">
                  <a:xfrm>
                    <a:off x="1917" y="1179"/>
                    <a:ext cx="11" cy="313"/>
                  </a:xfrm>
                  <a:prstGeom prst="rect">
                    <a:avLst/>
                  </a:prstGeom>
                  <a:solidFill>
                    <a:srgbClr val="F5980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35" name="Rectangle 109"/>
                  <p:cNvSpPr>
                    <a:spLocks noChangeArrowheads="1"/>
                  </p:cNvSpPr>
                  <p:nvPr/>
                </p:nvSpPr>
                <p:spPr bwMode="auto">
                  <a:xfrm>
                    <a:off x="1928" y="1179"/>
                    <a:ext cx="22" cy="313"/>
                  </a:xfrm>
                  <a:prstGeom prst="rect">
                    <a:avLst/>
                  </a:prstGeom>
                  <a:solidFill>
                    <a:srgbClr val="F69B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36" name="Rectangle 110"/>
                  <p:cNvSpPr>
                    <a:spLocks noChangeArrowheads="1"/>
                  </p:cNvSpPr>
                  <p:nvPr/>
                </p:nvSpPr>
                <p:spPr bwMode="auto">
                  <a:xfrm>
                    <a:off x="1950" y="1179"/>
                    <a:ext cx="23" cy="313"/>
                  </a:xfrm>
                  <a:prstGeom prst="rect">
                    <a:avLst/>
                  </a:prstGeom>
                  <a:solidFill>
                    <a:srgbClr val="F6A0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37" name="Rectangle 111"/>
                  <p:cNvSpPr>
                    <a:spLocks noChangeArrowheads="1"/>
                  </p:cNvSpPr>
                  <p:nvPr/>
                </p:nvSpPr>
                <p:spPr bwMode="auto">
                  <a:xfrm>
                    <a:off x="1973" y="1179"/>
                    <a:ext cx="11" cy="313"/>
                  </a:xfrm>
                  <a:prstGeom prst="rect">
                    <a:avLst/>
                  </a:prstGeom>
                  <a:solidFill>
                    <a:srgbClr val="F6A3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38" name="Rectangle 112"/>
                  <p:cNvSpPr>
                    <a:spLocks noChangeArrowheads="1"/>
                  </p:cNvSpPr>
                  <p:nvPr/>
                </p:nvSpPr>
                <p:spPr bwMode="auto">
                  <a:xfrm>
                    <a:off x="1984" y="1179"/>
                    <a:ext cx="22" cy="313"/>
                  </a:xfrm>
                  <a:prstGeom prst="rect">
                    <a:avLst/>
                  </a:prstGeom>
                  <a:solidFill>
                    <a:srgbClr val="F7A60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39" name="Rectangle 113"/>
                  <p:cNvSpPr>
                    <a:spLocks noChangeArrowheads="1"/>
                  </p:cNvSpPr>
                  <p:nvPr/>
                </p:nvSpPr>
                <p:spPr bwMode="auto">
                  <a:xfrm>
                    <a:off x="2006" y="1179"/>
                    <a:ext cx="11" cy="313"/>
                  </a:xfrm>
                  <a:prstGeom prst="rect">
                    <a:avLst/>
                  </a:prstGeom>
                  <a:solidFill>
                    <a:srgbClr val="F7A90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40" name="Rectangle 114"/>
                  <p:cNvSpPr>
                    <a:spLocks noChangeArrowheads="1"/>
                  </p:cNvSpPr>
                  <p:nvPr/>
                </p:nvSpPr>
                <p:spPr bwMode="auto">
                  <a:xfrm>
                    <a:off x="2017" y="1179"/>
                    <a:ext cx="23" cy="313"/>
                  </a:xfrm>
                  <a:prstGeom prst="rect">
                    <a:avLst/>
                  </a:prstGeom>
                  <a:solidFill>
                    <a:srgbClr val="F7AC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41" name="Rectangle 115"/>
                  <p:cNvSpPr>
                    <a:spLocks noChangeArrowheads="1"/>
                  </p:cNvSpPr>
                  <p:nvPr/>
                </p:nvSpPr>
                <p:spPr bwMode="auto">
                  <a:xfrm>
                    <a:off x="2040" y="1179"/>
                    <a:ext cx="11" cy="313"/>
                  </a:xfrm>
                  <a:prstGeom prst="rect">
                    <a:avLst/>
                  </a:prstGeom>
                  <a:solidFill>
                    <a:srgbClr val="F7AF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42" name="Rectangle 116"/>
                  <p:cNvSpPr>
                    <a:spLocks noChangeArrowheads="1"/>
                  </p:cNvSpPr>
                  <p:nvPr/>
                </p:nvSpPr>
                <p:spPr bwMode="auto">
                  <a:xfrm>
                    <a:off x="2051" y="1179"/>
                    <a:ext cx="22" cy="313"/>
                  </a:xfrm>
                  <a:prstGeom prst="rect">
                    <a:avLst/>
                  </a:prstGeom>
                  <a:solidFill>
                    <a:srgbClr val="F8B2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43" name="Rectangle 117"/>
                  <p:cNvSpPr>
                    <a:spLocks noChangeArrowheads="1"/>
                  </p:cNvSpPr>
                  <p:nvPr/>
                </p:nvSpPr>
                <p:spPr bwMode="auto">
                  <a:xfrm>
                    <a:off x="2073" y="1179"/>
                    <a:ext cx="22" cy="313"/>
                  </a:xfrm>
                  <a:prstGeom prst="rect">
                    <a:avLst/>
                  </a:prstGeom>
                  <a:solidFill>
                    <a:srgbClr val="F8B60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44" name="Rectangle 118"/>
                  <p:cNvSpPr>
                    <a:spLocks noChangeArrowheads="1"/>
                  </p:cNvSpPr>
                  <p:nvPr/>
                </p:nvSpPr>
                <p:spPr bwMode="auto">
                  <a:xfrm>
                    <a:off x="2095" y="1179"/>
                    <a:ext cx="12" cy="313"/>
                  </a:xfrm>
                  <a:prstGeom prst="rect">
                    <a:avLst/>
                  </a:prstGeom>
                  <a:solidFill>
                    <a:srgbClr val="F8B90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45" name="Rectangle 119"/>
                  <p:cNvSpPr>
                    <a:spLocks noChangeArrowheads="1"/>
                  </p:cNvSpPr>
                  <p:nvPr/>
                </p:nvSpPr>
                <p:spPr bwMode="auto">
                  <a:xfrm>
                    <a:off x="2107" y="1179"/>
                    <a:ext cx="22" cy="313"/>
                  </a:xfrm>
                  <a:prstGeom prst="rect">
                    <a:avLst/>
                  </a:prstGeom>
                  <a:solidFill>
                    <a:srgbClr val="F9BC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46" name="Rectangle 120"/>
                  <p:cNvSpPr>
                    <a:spLocks noChangeArrowheads="1"/>
                  </p:cNvSpPr>
                  <p:nvPr/>
                </p:nvSpPr>
                <p:spPr bwMode="auto">
                  <a:xfrm>
                    <a:off x="2129" y="1179"/>
                    <a:ext cx="11" cy="313"/>
                  </a:xfrm>
                  <a:prstGeom prst="rect">
                    <a:avLst/>
                  </a:prstGeom>
                  <a:solidFill>
                    <a:srgbClr val="F9BF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47" name="Rectangle 121"/>
                  <p:cNvSpPr>
                    <a:spLocks noChangeArrowheads="1"/>
                  </p:cNvSpPr>
                  <p:nvPr/>
                </p:nvSpPr>
                <p:spPr bwMode="auto">
                  <a:xfrm>
                    <a:off x="2140" y="1179"/>
                    <a:ext cx="22" cy="313"/>
                  </a:xfrm>
                  <a:prstGeom prst="rect">
                    <a:avLst/>
                  </a:prstGeom>
                  <a:solidFill>
                    <a:srgbClr val="F9C3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48" name="Rectangle 122"/>
                  <p:cNvSpPr>
                    <a:spLocks noChangeArrowheads="1"/>
                  </p:cNvSpPr>
                  <p:nvPr/>
                </p:nvSpPr>
                <p:spPr bwMode="auto">
                  <a:xfrm>
                    <a:off x="2162" y="1179"/>
                    <a:ext cx="12" cy="313"/>
                  </a:xfrm>
                  <a:prstGeom prst="rect">
                    <a:avLst/>
                  </a:prstGeom>
                  <a:solidFill>
                    <a:srgbClr val="F9C6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49" name="Rectangle 123"/>
                  <p:cNvSpPr>
                    <a:spLocks noChangeArrowheads="1"/>
                  </p:cNvSpPr>
                  <p:nvPr/>
                </p:nvSpPr>
                <p:spPr bwMode="auto">
                  <a:xfrm>
                    <a:off x="2174" y="1179"/>
                    <a:ext cx="22" cy="313"/>
                  </a:xfrm>
                  <a:prstGeom prst="rect">
                    <a:avLst/>
                  </a:prstGeom>
                  <a:solidFill>
                    <a:srgbClr val="FAC9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50" name="Rectangle 124"/>
                  <p:cNvSpPr>
                    <a:spLocks noChangeArrowheads="1"/>
                  </p:cNvSpPr>
                  <p:nvPr/>
                </p:nvSpPr>
                <p:spPr bwMode="auto">
                  <a:xfrm>
                    <a:off x="2196" y="1179"/>
                    <a:ext cx="22" cy="313"/>
                  </a:xfrm>
                  <a:prstGeom prst="rect">
                    <a:avLst/>
                  </a:prstGeom>
                  <a:solidFill>
                    <a:srgbClr val="FACD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51" name="Rectangle 125"/>
                  <p:cNvSpPr>
                    <a:spLocks noChangeArrowheads="1"/>
                  </p:cNvSpPr>
                  <p:nvPr/>
                </p:nvSpPr>
                <p:spPr bwMode="auto">
                  <a:xfrm>
                    <a:off x="2218" y="1179"/>
                    <a:ext cx="11" cy="313"/>
                  </a:xfrm>
                  <a:prstGeom prst="rect">
                    <a:avLst/>
                  </a:prstGeom>
                  <a:solidFill>
                    <a:srgbClr val="FAD0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52" name="Rectangle 126"/>
                  <p:cNvSpPr>
                    <a:spLocks noChangeArrowheads="1"/>
                  </p:cNvSpPr>
                  <p:nvPr/>
                </p:nvSpPr>
                <p:spPr bwMode="auto">
                  <a:xfrm>
                    <a:off x="2229" y="1179"/>
                    <a:ext cx="23" cy="313"/>
                  </a:xfrm>
                  <a:prstGeom prst="rect">
                    <a:avLst/>
                  </a:prstGeom>
                  <a:solidFill>
                    <a:srgbClr val="FBD3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53" name="Rectangle 127"/>
                  <p:cNvSpPr>
                    <a:spLocks noChangeArrowheads="1"/>
                  </p:cNvSpPr>
                  <p:nvPr/>
                </p:nvSpPr>
                <p:spPr bwMode="auto">
                  <a:xfrm>
                    <a:off x="2252" y="1179"/>
                    <a:ext cx="11" cy="313"/>
                  </a:xfrm>
                  <a:prstGeom prst="rect">
                    <a:avLst/>
                  </a:prstGeom>
                  <a:solidFill>
                    <a:srgbClr val="FBD60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54" name="Rectangle 128"/>
                  <p:cNvSpPr>
                    <a:spLocks noChangeArrowheads="1"/>
                  </p:cNvSpPr>
                  <p:nvPr/>
                </p:nvSpPr>
                <p:spPr bwMode="auto">
                  <a:xfrm>
                    <a:off x="2263" y="1179"/>
                    <a:ext cx="22" cy="313"/>
                  </a:xfrm>
                  <a:prstGeom prst="rect">
                    <a:avLst/>
                  </a:prstGeom>
                  <a:solidFill>
                    <a:srgbClr val="FBD90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55" name="Rectangle 129"/>
                  <p:cNvSpPr>
                    <a:spLocks noChangeArrowheads="1"/>
                  </p:cNvSpPr>
                  <p:nvPr/>
                </p:nvSpPr>
                <p:spPr bwMode="auto">
                  <a:xfrm>
                    <a:off x="2285" y="1179"/>
                    <a:ext cx="23" cy="313"/>
                  </a:xfrm>
                  <a:prstGeom prst="rect">
                    <a:avLst/>
                  </a:prstGeom>
                  <a:solidFill>
                    <a:srgbClr val="FCDD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56" name="Rectangle 130"/>
                  <p:cNvSpPr>
                    <a:spLocks noChangeArrowheads="1"/>
                  </p:cNvSpPr>
                  <p:nvPr/>
                </p:nvSpPr>
                <p:spPr bwMode="auto">
                  <a:xfrm>
                    <a:off x="2308" y="1179"/>
                    <a:ext cx="11" cy="313"/>
                  </a:xfrm>
                  <a:prstGeom prst="rect">
                    <a:avLst/>
                  </a:prstGeom>
                  <a:solidFill>
                    <a:srgbClr val="FCE0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57" name="Rectangle 131"/>
                  <p:cNvSpPr>
                    <a:spLocks noChangeArrowheads="1"/>
                  </p:cNvSpPr>
                  <p:nvPr/>
                </p:nvSpPr>
                <p:spPr bwMode="auto">
                  <a:xfrm>
                    <a:off x="2319" y="1179"/>
                    <a:ext cx="22" cy="313"/>
                  </a:xfrm>
                  <a:prstGeom prst="rect">
                    <a:avLst/>
                  </a:prstGeom>
                  <a:solidFill>
                    <a:srgbClr val="FCE3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58" name="Rectangle 132"/>
                  <p:cNvSpPr>
                    <a:spLocks noChangeArrowheads="1"/>
                  </p:cNvSpPr>
                  <p:nvPr/>
                </p:nvSpPr>
                <p:spPr bwMode="auto">
                  <a:xfrm>
                    <a:off x="2341" y="1179"/>
                    <a:ext cx="11" cy="313"/>
                  </a:xfrm>
                  <a:prstGeom prst="rect">
                    <a:avLst/>
                  </a:prstGeom>
                  <a:solidFill>
                    <a:srgbClr val="FCE7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59" name="Rectangle 133"/>
                  <p:cNvSpPr>
                    <a:spLocks noChangeArrowheads="1"/>
                  </p:cNvSpPr>
                  <p:nvPr/>
                </p:nvSpPr>
                <p:spPr bwMode="auto">
                  <a:xfrm>
                    <a:off x="2352" y="1179"/>
                    <a:ext cx="23" cy="313"/>
                  </a:xfrm>
                  <a:prstGeom prst="rect">
                    <a:avLst/>
                  </a:prstGeom>
                  <a:solidFill>
                    <a:srgbClr val="FDEA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60" name="Rectangle 134"/>
                  <p:cNvSpPr>
                    <a:spLocks noChangeArrowheads="1"/>
                  </p:cNvSpPr>
                  <p:nvPr/>
                </p:nvSpPr>
                <p:spPr bwMode="auto">
                  <a:xfrm>
                    <a:off x="2375" y="1179"/>
                    <a:ext cx="11" cy="313"/>
                  </a:xfrm>
                  <a:prstGeom prst="rect">
                    <a:avLst/>
                  </a:prstGeom>
                  <a:solidFill>
                    <a:srgbClr val="FDED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61" name="Rectangle 135"/>
                  <p:cNvSpPr>
                    <a:spLocks noChangeArrowheads="1"/>
                  </p:cNvSpPr>
                  <p:nvPr/>
                </p:nvSpPr>
                <p:spPr bwMode="auto">
                  <a:xfrm>
                    <a:off x="2386" y="1179"/>
                    <a:ext cx="22" cy="313"/>
                  </a:xfrm>
                  <a:prstGeom prst="rect">
                    <a:avLst/>
                  </a:prstGeom>
                  <a:solidFill>
                    <a:srgbClr val="FDF00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62" name="Rectangle 136"/>
                  <p:cNvSpPr>
                    <a:spLocks noChangeArrowheads="1"/>
                  </p:cNvSpPr>
                  <p:nvPr/>
                </p:nvSpPr>
                <p:spPr bwMode="auto">
                  <a:xfrm>
                    <a:off x="2408" y="1179"/>
                    <a:ext cx="22" cy="313"/>
                  </a:xfrm>
                  <a:prstGeom prst="rect">
                    <a:avLst/>
                  </a:prstGeom>
                  <a:solidFill>
                    <a:srgbClr val="FEF40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63" name="Rectangle 137"/>
                  <p:cNvSpPr>
                    <a:spLocks noChangeArrowheads="1"/>
                  </p:cNvSpPr>
                  <p:nvPr/>
                </p:nvSpPr>
                <p:spPr bwMode="auto">
                  <a:xfrm>
                    <a:off x="2430" y="1179"/>
                    <a:ext cx="12" cy="313"/>
                  </a:xfrm>
                  <a:prstGeom prst="rect">
                    <a:avLst/>
                  </a:prstGeom>
                  <a:solidFill>
                    <a:srgbClr val="FEF7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64" name="Rectangle 138"/>
                  <p:cNvSpPr>
                    <a:spLocks noChangeArrowheads="1"/>
                  </p:cNvSpPr>
                  <p:nvPr/>
                </p:nvSpPr>
                <p:spPr bwMode="auto">
                  <a:xfrm>
                    <a:off x="2442" y="1179"/>
                    <a:ext cx="22" cy="313"/>
                  </a:xfrm>
                  <a:prstGeom prst="rect">
                    <a:avLst/>
                  </a:prstGeom>
                  <a:solidFill>
                    <a:srgbClr val="FEFA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65" name="Rectangle 139"/>
                  <p:cNvSpPr>
                    <a:spLocks noChangeArrowheads="1"/>
                  </p:cNvSpPr>
                  <p:nvPr/>
                </p:nvSpPr>
                <p:spPr bwMode="auto">
                  <a:xfrm>
                    <a:off x="2464" y="1179"/>
                    <a:ext cx="11" cy="313"/>
                  </a:xfrm>
                  <a:prstGeom prst="rect">
                    <a:avLst/>
                  </a:prstGeom>
                  <a:solidFill>
                    <a:srgbClr val="FEFD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66" name="Rectangle 140"/>
                  <p:cNvSpPr>
                    <a:spLocks noChangeArrowheads="1"/>
                  </p:cNvSpPr>
                  <p:nvPr/>
                </p:nvSpPr>
                <p:spPr bwMode="auto">
                  <a:xfrm>
                    <a:off x="2475" y="1179"/>
                    <a:ext cx="23" cy="313"/>
                  </a:xfrm>
                  <a:prstGeom prst="rect">
                    <a:avLst/>
                  </a:prstGeom>
                  <a:solidFill>
                    <a:srgbClr val="FCFD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67" name="Rectangle 141"/>
                  <p:cNvSpPr>
                    <a:spLocks noChangeArrowheads="1"/>
                  </p:cNvSpPr>
                  <p:nvPr/>
                </p:nvSpPr>
                <p:spPr bwMode="auto">
                  <a:xfrm>
                    <a:off x="2498" y="1179"/>
                    <a:ext cx="11" cy="313"/>
                  </a:xfrm>
                  <a:prstGeom prst="rect">
                    <a:avLst/>
                  </a:prstGeom>
                  <a:solidFill>
                    <a:srgbClr val="F7FB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68" name="Rectangle 142"/>
                  <p:cNvSpPr>
                    <a:spLocks noChangeArrowheads="1"/>
                  </p:cNvSpPr>
                  <p:nvPr/>
                </p:nvSpPr>
                <p:spPr bwMode="auto">
                  <a:xfrm>
                    <a:off x="2509" y="1179"/>
                    <a:ext cx="22" cy="313"/>
                  </a:xfrm>
                  <a:prstGeom prst="rect">
                    <a:avLst/>
                  </a:prstGeom>
                  <a:solidFill>
                    <a:srgbClr val="F3F9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69" name="Rectangle 143"/>
                  <p:cNvSpPr>
                    <a:spLocks noChangeArrowheads="1"/>
                  </p:cNvSpPr>
                  <p:nvPr/>
                </p:nvSpPr>
                <p:spPr bwMode="auto">
                  <a:xfrm>
                    <a:off x="2531" y="1179"/>
                    <a:ext cx="22" cy="313"/>
                  </a:xfrm>
                  <a:prstGeom prst="rect">
                    <a:avLst/>
                  </a:prstGeom>
                  <a:solidFill>
                    <a:srgbClr val="EDF6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70" name="Rectangle 144"/>
                  <p:cNvSpPr>
                    <a:spLocks noChangeArrowheads="1"/>
                  </p:cNvSpPr>
                  <p:nvPr/>
                </p:nvSpPr>
                <p:spPr bwMode="auto">
                  <a:xfrm>
                    <a:off x="2553" y="1179"/>
                    <a:ext cx="12" cy="313"/>
                  </a:xfrm>
                  <a:prstGeom prst="rect">
                    <a:avLst/>
                  </a:prstGeom>
                  <a:solidFill>
                    <a:srgbClr val="E8F3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71" name="Rectangle 145"/>
                  <p:cNvSpPr>
                    <a:spLocks noChangeArrowheads="1"/>
                  </p:cNvSpPr>
                  <p:nvPr/>
                </p:nvSpPr>
                <p:spPr bwMode="auto">
                  <a:xfrm>
                    <a:off x="2565" y="1179"/>
                    <a:ext cx="22" cy="313"/>
                  </a:xfrm>
                  <a:prstGeom prst="rect">
                    <a:avLst/>
                  </a:prstGeom>
                  <a:solidFill>
                    <a:srgbClr val="E4F10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72" name="Rectangle 146"/>
                  <p:cNvSpPr>
                    <a:spLocks noChangeArrowheads="1"/>
                  </p:cNvSpPr>
                  <p:nvPr/>
                </p:nvSpPr>
                <p:spPr bwMode="auto">
                  <a:xfrm>
                    <a:off x="2587" y="1179"/>
                    <a:ext cx="11" cy="313"/>
                  </a:xfrm>
                  <a:prstGeom prst="rect">
                    <a:avLst/>
                  </a:prstGeom>
                  <a:solidFill>
                    <a:srgbClr val="DFEF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73" name="Rectangle 147"/>
                  <p:cNvSpPr>
                    <a:spLocks noChangeArrowheads="1"/>
                  </p:cNvSpPr>
                  <p:nvPr/>
                </p:nvSpPr>
                <p:spPr bwMode="auto">
                  <a:xfrm>
                    <a:off x="2598" y="1179"/>
                    <a:ext cx="22" cy="313"/>
                  </a:xfrm>
                  <a:prstGeom prst="rect">
                    <a:avLst/>
                  </a:prstGeom>
                  <a:solidFill>
                    <a:srgbClr val="DAED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74" name="Rectangle 148"/>
                  <p:cNvSpPr>
                    <a:spLocks noChangeArrowheads="1"/>
                  </p:cNvSpPr>
                  <p:nvPr/>
                </p:nvSpPr>
                <p:spPr bwMode="auto">
                  <a:xfrm>
                    <a:off x="2620" y="1179"/>
                    <a:ext cx="23" cy="313"/>
                  </a:xfrm>
                  <a:prstGeom prst="rect">
                    <a:avLst/>
                  </a:prstGeom>
                  <a:solidFill>
                    <a:srgbClr val="D4EA0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75" name="Rectangle 149"/>
                  <p:cNvSpPr>
                    <a:spLocks noChangeArrowheads="1"/>
                  </p:cNvSpPr>
                  <p:nvPr/>
                </p:nvSpPr>
                <p:spPr bwMode="auto">
                  <a:xfrm>
                    <a:off x="2643" y="1179"/>
                    <a:ext cx="11" cy="313"/>
                  </a:xfrm>
                  <a:prstGeom prst="rect">
                    <a:avLst/>
                  </a:prstGeom>
                  <a:solidFill>
                    <a:srgbClr val="D0E70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76" name="Rectangle 150"/>
                  <p:cNvSpPr>
                    <a:spLocks noChangeArrowheads="1"/>
                  </p:cNvSpPr>
                  <p:nvPr/>
                </p:nvSpPr>
                <p:spPr bwMode="auto">
                  <a:xfrm>
                    <a:off x="2654" y="1179"/>
                    <a:ext cx="22" cy="313"/>
                  </a:xfrm>
                  <a:prstGeom prst="rect">
                    <a:avLst/>
                  </a:prstGeom>
                  <a:solidFill>
                    <a:srgbClr val="CBE5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77" name="Rectangle 151"/>
                  <p:cNvSpPr>
                    <a:spLocks noChangeArrowheads="1"/>
                  </p:cNvSpPr>
                  <p:nvPr/>
                </p:nvSpPr>
                <p:spPr bwMode="auto">
                  <a:xfrm>
                    <a:off x="2676" y="1179"/>
                    <a:ext cx="11" cy="313"/>
                  </a:xfrm>
                  <a:prstGeom prst="rect">
                    <a:avLst/>
                  </a:prstGeom>
                  <a:solidFill>
                    <a:srgbClr val="C7E3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78" name="Rectangle 152"/>
                  <p:cNvSpPr>
                    <a:spLocks noChangeArrowheads="1"/>
                  </p:cNvSpPr>
                  <p:nvPr/>
                </p:nvSpPr>
                <p:spPr bwMode="auto">
                  <a:xfrm>
                    <a:off x="2687" y="1179"/>
                    <a:ext cx="23" cy="313"/>
                  </a:xfrm>
                  <a:prstGeom prst="rect">
                    <a:avLst/>
                  </a:prstGeom>
                  <a:solidFill>
                    <a:srgbClr val="C2E01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79" name="Rectangle 153"/>
                  <p:cNvSpPr>
                    <a:spLocks noChangeArrowheads="1"/>
                  </p:cNvSpPr>
                  <p:nvPr/>
                </p:nvSpPr>
                <p:spPr bwMode="auto">
                  <a:xfrm>
                    <a:off x="2710" y="1179"/>
                    <a:ext cx="11" cy="313"/>
                  </a:xfrm>
                  <a:prstGeom prst="rect">
                    <a:avLst/>
                  </a:prstGeom>
                  <a:solidFill>
                    <a:srgbClr val="BEDE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0" name="Rectangle 154"/>
                  <p:cNvSpPr>
                    <a:spLocks noChangeArrowheads="1"/>
                  </p:cNvSpPr>
                  <p:nvPr/>
                </p:nvSpPr>
                <p:spPr bwMode="auto">
                  <a:xfrm>
                    <a:off x="2721" y="1179"/>
                    <a:ext cx="22" cy="313"/>
                  </a:xfrm>
                  <a:prstGeom prst="rect">
                    <a:avLst/>
                  </a:prstGeom>
                  <a:solidFill>
                    <a:srgbClr val="B9DC1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1" name="Rectangle 155"/>
                  <p:cNvSpPr>
                    <a:spLocks noChangeArrowheads="1"/>
                  </p:cNvSpPr>
                  <p:nvPr/>
                </p:nvSpPr>
                <p:spPr bwMode="auto">
                  <a:xfrm>
                    <a:off x="2743" y="1179"/>
                    <a:ext cx="11" cy="313"/>
                  </a:xfrm>
                  <a:prstGeom prst="rect">
                    <a:avLst/>
                  </a:prstGeom>
                  <a:solidFill>
                    <a:srgbClr val="B5DA1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2" name="Rectangle 156"/>
                  <p:cNvSpPr>
                    <a:spLocks noChangeArrowheads="1"/>
                  </p:cNvSpPr>
                  <p:nvPr/>
                </p:nvSpPr>
                <p:spPr bwMode="auto">
                  <a:xfrm>
                    <a:off x="2754" y="1179"/>
                    <a:ext cx="23" cy="313"/>
                  </a:xfrm>
                  <a:prstGeom prst="rect">
                    <a:avLst/>
                  </a:prstGeom>
                  <a:solidFill>
                    <a:srgbClr val="B0D71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3" name="Rectangle 157"/>
                  <p:cNvSpPr>
                    <a:spLocks noChangeArrowheads="1"/>
                  </p:cNvSpPr>
                  <p:nvPr/>
                </p:nvSpPr>
                <p:spPr bwMode="auto">
                  <a:xfrm>
                    <a:off x="2777" y="1179"/>
                    <a:ext cx="11" cy="313"/>
                  </a:xfrm>
                  <a:prstGeom prst="rect">
                    <a:avLst/>
                  </a:prstGeom>
                  <a:solidFill>
                    <a:srgbClr val="ABD51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4" name="Rectangle 158"/>
                  <p:cNvSpPr>
                    <a:spLocks noChangeArrowheads="1"/>
                  </p:cNvSpPr>
                  <p:nvPr/>
                </p:nvSpPr>
                <p:spPr bwMode="auto">
                  <a:xfrm>
                    <a:off x="2788" y="1179"/>
                    <a:ext cx="22" cy="313"/>
                  </a:xfrm>
                  <a:prstGeom prst="rect">
                    <a:avLst/>
                  </a:prstGeom>
                  <a:solidFill>
                    <a:srgbClr val="A7D31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5" name="Rectangle 159"/>
                  <p:cNvSpPr>
                    <a:spLocks noChangeArrowheads="1"/>
                  </p:cNvSpPr>
                  <p:nvPr/>
                </p:nvSpPr>
                <p:spPr bwMode="auto">
                  <a:xfrm>
                    <a:off x="2810" y="1179"/>
                    <a:ext cx="11" cy="313"/>
                  </a:xfrm>
                  <a:prstGeom prst="rect">
                    <a:avLst/>
                  </a:prstGeom>
                  <a:solidFill>
                    <a:srgbClr val="A2D11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6" name="Rectangle 160"/>
                  <p:cNvSpPr>
                    <a:spLocks noChangeArrowheads="1"/>
                  </p:cNvSpPr>
                  <p:nvPr/>
                </p:nvSpPr>
                <p:spPr bwMode="auto">
                  <a:xfrm>
                    <a:off x="2821" y="1179"/>
                    <a:ext cx="12" cy="313"/>
                  </a:xfrm>
                  <a:prstGeom prst="rect">
                    <a:avLst/>
                  </a:prstGeom>
                  <a:solidFill>
                    <a:srgbClr val="9FCF1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7" name="Rectangle 161"/>
                  <p:cNvSpPr>
                    <a:spLocks noChangeArrowheads="1"/>
                  </p:cNvSpPr>
                  <p:nvPr/>
                </p:nvSpPr>
                <p:spPr bwMode="auto">
                  <a:xfrm>
                    <a:off x="2833" y="1179"/>
                    <a:ext cx="22" cy="313"/>
                  </a:xfrm>
                  <a:prstGeom prst="rect">
                    <a:avLst/>
                  </a:prstGeom>
                  <a:solidFill>
                    <a:srgbClr val="9BCD1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8" name="Rectangle 162"/>
                  <p:cNvSpPr>
                    <a:spLocks noChangeArrowheads="1"/>
                  </p:cNvSpPr>
                  <p:nvPr/>
                </p:nvSpPr>
                <p:spPr bwMode="auto">
                  <a:xfrm>
                    <a:off x="2855" y="1179"/>
                    <a:ext cx="11" cy="313"/>
                  </a:xfrm>
                  <a:prstGeom prst="rect">
                    <a:avLst/>
                  </a:prstGeom>
                  <a:solidFill>
                    <a:srgbClr val="96CB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9" name="Rectangle 163"/>
                  <p:cNvSpPr>
                    <a:spLocks noChangeArrowheads="1"/>
                  </p:cNvSpPr>
                  <p:nvPr/>
                </p:nvSpPr>
                <p:spPr bwMode="auto">
                  <a:xfrm>
                    <a:off x="2866" y="1179"/>
                    <a:ext cx="22" cy="313"/>
                  </a:xfrm>
                  <a:prstGeom prst="rect">
                    <a:avLst/>
                  </a:prstGeom>
                  <a:solidFill>
                    <a:srgbClr val="92C82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 name="Rectangle 164"/>
                  <p:cNvSpPr>
                    <a:spLocks noChangeArrowheads="1"/>
                  </p:cNvSpPr>
                  <p:nvPr/>
                </p:nvSpPr>
                <p:spPr bwMode="auto">
                  <a:xfrm>
                    <a:off x="2888" y="1179"/>
                    <a:ext cx="12" cy="313"/>
                  </a:xfrm>
                  <a:prstGeom prst="rect">
                    <a:avLst/>
                  </a:prstGeom>
                  <a:solidFill>
                    <a:srgbClr val="8DC62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1" name="Rectangle 165"/>
                  <p:cNvSpPr>
                    <a:spLocks noChangeArrowheads="1"/>
                  </p:cNvSpPr>
                  <p:nvPr/>
                </p:nvSpPr>
                <p:spPr bwMode="auto">
                  <a:xfrm>
                    <a:off x="2900" y="1179"/>
                    <a:ext cx="22" cy="313"/>
                  </a:xfrm>
                  <a:prstGeom prst="rect">
                    <a:avLst/>
                  </a:prstGeom>
                  <a:solidFill>
                    <a:srgbClr val="89C42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2" name="Rectangle 166"/>
                  <p:cNvSpPr>
                    <a:spLocks noChangeArrowheads="1"/>
                  </p:cNvSpPr>
                  <p:nvPr/>
                </p:nvSpPr>
                <p:spPr bwMode="auto">
                  <a:xfrm>
                    <a:off x="2922" y="1179"/>
                    <a:ext cx="11" cy="313"/>
                  </a:xfrm>
                  <a:prstGeom prst="rect">
                    <a:avLst/>
                  </a:prstGeom>
                  <a:solidFill>
                    <a:srgbClr val="84C22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3" name="Rectangle 167"/>
                  <p:cNvSpPr>
                    <a:spLocks noChangeArrowheads="1"/>
                  </p:cNvSpPr>
                  <p:nvPr/>
                </p:nvSpPr>
                <p:spPr bwMode="auto">
                  <a:xfrm>
                    <a:off x="2933" y="1179"/>
                    <a:ext cx="22" cy="313"/>
                  </a:xfrm>
                  <a:prstGeom prst="rect">
                    <a:avLst/>
                  </a:prstGeom>
                  <a:solidFill>
                    <a:srgbClr val="7FBF2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4" name="Rectangle 168"/>
                  <p:cNvSpPr>
                    <a:spLocks noChangeArrowheads="1"/>
                  </p:cNvSpPr>
                  <p:nvPr/>
                </p:nvSpPr>
                <p:spPr bwMode="auto">
                  <a:xfrm>
                    <a:off x="2955" y="1179"/>
                    <a:ext cx="12" cy="313"/>
                  </a:xfrm>
                  <a:prstGeom prst="rect">
                    <a:avLst/>
                  </a:prstGeom>
                  <a:solidFill>
                    <a:srgbClr val="7BBD2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5" name="Rectangle 169"/>
                  <p:cNvSpPr>
                    <a:spLocks noChangeArrowheads="1"/>
                  </p:cNvSpPr>
                  <p:nvPr/>
                </p:nvSpPr>
                <p:spPr bwMode="auto">
                  <a:xfrm>
                    <a:off x="2967" y="1179"/>
                    <a:ext cx="22" cy="313"/>
                  </a:xfrm>
                  <a:prstGeom prst="rect">
                    <a:avLst/>
                  </a:prstGeom>
                  <a:solidFill>
                    <a:srgbClr val="76BB2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6" name="Rectangle 170"/>
                  <p:cNvSpPr>
                    <a:spLocks noChangeArrowheads="1"/>
                  </p:cNvSpPr>
                  <p:nvPr/>
                </p:nvSpPr>
                <p:spPr bwMode="auto">
                  <a:xfrm>
                    <a:off x="2989" y="1179"/>
                    <a:ext cx="11" cy="313"/>
                  </a:xfrm>
                  <a:prstGeom prst="rect">
                    <a:avLst/>
                  </a:prstGeom>
                  <a:solidFill>
                    <a:srgbClr val="72B82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7" name="Rectangle 171"/>
                  <p:cNvSpPr>
                    <a:spLocks noChangeArrowheads="1"/>
                  </p:cNvSpPr>
                  <p:nvPr/>
                </p:nvSpPr>
                <p:spPr bwMode="auto">
                  <a:xfrm>
                    <a:off x="3000" y="1179"/>
                    <a:ext cx="11" cy="313"/>
                  </a:xfrm>
                  <a:prstGeom prst="rect">
                    <a:avLst/>
                  </a:prstGeom>
                  <a:solidFill>
                    <a:srgbClr val="6FB72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8" name="Rectangle 172"/>
                  <p:cNvSpPr>
                    <a:spLocks noChangeArrowheads="1"/>
                  </p:cNvSpPr>
                  <p:nvPr/>
                </p:nvSpPr>
                <p:spPr bwMode="auto">
                  <a:xfrm>
                    <a:off x="3011" y="1179"/>
                    <a:ext cx="23" cy="313"/>
                  </a:xfrm>
                  <a:prstGeom prst="rect">
                    <a:avLst/>
                  </a:prstGeom>
                  <a:solidFill>
                    <a:srgbClr val="6AB52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9" name="Rectangle 173"/>
                  <p:cNvSpPr>
                    <a:spLocks noChangeArrowheads="1"/>
                  </p:cNvSpPr>
                  <p:nvPr/>
                </p:nvSpPr>
                <p:spPr bwMode="auto">
                  <a:xfrm>
                    <a:off x="3034" y="1179"/>
                    <a:ext cx="11" cy="313"/>
                  </a:xfrm>
                  <a:prstGeom prst="rect">
                    <a:avLst/>
                  </a:prstGeom>
                  <a:solidFill>
                    <a:srgbClr val="66B23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00" name="Rectangle 174"/>
                  <p:cNvSpPr>
                    <a:spLocks noChangeArrowheads="1"/>
                  </p:cNvSpPr>
                  <p:nvPr/>
                </p:nvSpPr>
                <p:spPr bwMode="auto">
                  <a:xfrm>
                    <a:off x="3045" y="1179"/>
                    <a:ext cx="22" cy="313"/>
                  </a:xfrm>
                  <a:prstGeom prst="rect">
                    <a:avLst/>
                  </a:prstGeom>
                  <a:solidFill>
                    <a:srgbClr val="61B03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01" name="Rectangle 175"/>
                  <p:cNvSpPr>
                    <a:spLocks noChangeArrowheads="1"/>
                  </p:cNvSpPr>
                  <p:nvPr/>
                </p:nvSpPr>
                <p:spPr bwMode="auto">
                  <a:xfrm>
                    <a:off x="3067" y="1179"/>
                    <a:ext cx="11" cy="313"/>
                  </a:xfrm>
                  <a:prstGeom prst="rect">
                    <a:avLst/>
                  </a:prstGeom>
                  <a:solidFill>
                    <a:srgbClr val="5DAE3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02" name="Rectangle 176"/>
                  <p:cNvSpPr>
                    <a:spLocks noChangeArrowheads="1"/>
                  </p:cNvSpPr>
                  <p:nvPr/>
                </p:nvSpPr>
                <p:spPr bwMode="auto">
                  <a:xfrm>
                    <a:off x="3078" y="1179"/>
                    <a:ext cx="23" cy="313"/>
                  </a:xfrm>
                  <a:prstGeom prst="rect">
                    <a:avLst/>
                  </a:prstGeom>
                  <a:solidFill>
                    <a:srgbClr val="58AC3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03" name="Rectangle 177"/>
                  <p:cNvSpPr>
                    <a:spLocks noChangeArrowheads="1"/>
                  </p:cNvSpPr>
                  <p:nvPr/>
                </p:nvSpPr>
                <p:spPr bwMode="auto">
                  <a:xfrm>
                    <a:off x="3101" y="1179"/>
                    <a:ext cx="11" cy="313"/>
                  </a:xfrm>
                  <a:prstGeom prst="rect">
                    <a:avLst/>
                  </a:prstGeom>
                  <a:solidFill>
                    <a:srgbClr val="53A93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04" name="Rectangle 178"/>
                  <p:cNvSpPr>
                    <a:spLocks noChangeArrowheads="1"/>
                  </p:cNvSpPr>
                  <p:nvPr/>
                </p:nvSpPr>
                <p:spPr bwMode="auto">
                  <a:xfrm>
                    <a:off x="3112" y="1179"/>
                    <a:ext cx="22" cy="313"/>
                  </a:xfrm>
                  <a:prstGeom prst="rect">
                    <a:avLst/>
                  </a:prstGeom>
                  <a:solidFill>
                    <a:srgbClr val="4FA73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05" name="Rectangle 179"/>
                  <p:cNvSpPr>
                    <a:spLocks noChangeArrowheads="1"/>
                  </p:cNvSpPr>
                  <p:nvPr/>
                </p:nvSpPr>
                <p:spPr bwMode="auto">
                  <a:xfrm>
                    <a:off x="3134" y="1179"/>
                    <a:ext cx="11" cy="313"/>
                  </a:xfrm>
                  <a:prstGeom prst="rect">
                    <a:avLst/>
                  </a:prstGeom>
                  <a:solidFill>
                    <a:srgbClr val="4AA53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06" name="Rectangle 180"/>
                  <p:cNvSpPr>
                    <a:spLocks noChangeArrowheads="1"/>
                  </p:cNvSpPr>
                  <p:nvPr/>
                </p:nvSpPr>
                <p:spPr bwMode="auto">
                  <a:xfrm>
                    <a:off x="3145" y="1179"/>
                    <a:ext cx="12" cy="313"/>
                  </a:xfrm>
                  <a:prstGeom prst="rect">
                    <a:avLst/>
                  </a:prstGeom>
                  <a:solidFill>
                    <a:srgbClr val="47A3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07" name="Rectangle 181"/>
                  <p:cNvSpPr>
                    <a:spLocks noChangeArrowheads="1"/>
                  </p:cNvSpPr>
                  <p:nvPr/>
                </p:nvSpPr>
                <p:spPr bwMode="auto">
                  <a:xfrm>
                    <a:off x="3157" y="1179"/>
                    <a:ext cx="22" cy="313"/>
                  </a:xfrm>
                  <a:prstGeom prst="rect">
                    <a:avLst/>
                  </a:prstGeom>
                  <a:solidFill>
                    <a:srgbClr val="43A13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08" name="Rectangle 182"/>
                  <p:cNvSpPr>
                    <a:spLocks noChangeArrowheads="1"/>
                  </p:cNvSpPr>
                  <p:nvPr/>
                </p:nvSpPr>
                <p:spPr bwMode="auto">
                  <a:xfrm>
                    <a:off x="3179" y="1179"/>
                    <a:ext cx="11" cy="313"/>
                  </a:xfrm>
                  <a:prstGeom prst="rect">
                    <a:avLst/>
                  </a:prstGeom>
                  <a:solidFill>
                    <a:srgbClr val="3E9F3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09" name="Rectangle 183"/>
                  <p:cNvSpPr>
                    <a:spLocks noChangeArrowheads="1"/>
                  </p:cNvSpPr>
                  <p:nvPr/>
                </p:nvSpPr>
                <p:spPr bwMode="auto">
                  <a:xfrm>
                    <a:off x="3190" y="1179"/>
                    <a:ext cx="22" cy="313"/>
                  </a:xfrm>
                  <a:prstGeom prst="rect">
                    <a:avLst/>
                  </a:prstGeom>
                  <a:solidFill>
                    <a:srgbClr val="3A9D3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0" name="Rectangle 184"/>
                  <p:cNvSpPr>
                    <a:spLocks noChangeArrowheads="1"/>
                  </p:cNvSpPr>
                  <p:nvPr/>
                </p:nvSpPr>
                <p:spPr bwMode="auto">
                  <a:xfrm>
                    <a:off x="3212" y="1179"/>
                    <a:ext cx="12" cy="313"/>
                  </a:xfrm>
                  <a:prstGeom prst="rect">
                    <a:avLst/>
                  </a:prstGeom>
                  <a:solidFill>
                    <a:srgbClr val="359A3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1" name="Rectangle 185"/>
                  <p:cNvSpPr>
                    <a:spLocks noChangeArrowheads="1"/>
                  </p:cNvSpPr>
                  <p:nvPr/>
                </p:nvSpPr>
                <p:spPr bwMode="auto">
                  <a:xfrm>
                    <a:off x="3224" y="1179"/>
                    <a:ext cx="22" cy="313"/>
                  </a:xfrm>
                  <a:prstGeom prst="rect">
                    <a:avLst/>
                  </a:prstGeom>
                  <a:solidFill>
                    <a:srgbClr val="3198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2" name="Rectangle 186"/>
                  <p:cNvSpPr>
                    <a:spLocks noChangeArrowheads="1"/>
                  </p:cNvSpPr>
                  <p:nvPr/>
                </p:nvSpPr>
                <p:spPr bwMode="auto">
                  <a:xfrm>
                    <a:off x="3246" y="1179"/>
                    <a:ext cx="11" cy="313"/>
                  </a:xfrm>
                  <a:prstGeom prst="rect">
                    <a:avLst/>
                  </a:prstGeom>
                  <a:solidFill>
                    <a:srgbClr val="2C964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3" name="Rectangle 187"/>
                  <p:cNvSpPr>
                    <a:spLocks noChangeArrowheads="1"/>
                  </p:cNvSpPr>
                  <p:nvPr/>
                </p:nvSpPr>
                <p:spPr bwMode="auto">
                  <a:xfrm>
                    <a:off x="3257" y="1179"/>
                    <a:ext cx="22" cy="313"/>
                  </a:xfrm>
                  <a:prstGeom prst="rect">
                    <a:avLst/>
                  </a:prstGeom>
                  <a:solidFill>
                    <a:srgbClr val="27934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4" name="Rectangle 188"/>
                  <p:cNvSpPr>
                    <a:spLocks noChangeArrowheads="1"/>
                  </p:cNvSpPr>
                  <p:nvPr/>
                </p:nvSpPr>
                <p:spPr bwMode="auto">
                  <a:xfrm>
                    <a:off x="3279" y="1179"/>
                    <a:ext cx="12" cy="313"/>
                  </a:xfrm>
                  <a:prstGeom prst="rect">
                    <a:avLst/>
                  </a:prstGeom>
                  <a:solidFill>
                    <a:srgbClr val="23914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5" name="Rectangle 189"/>
                  <p:cNvSpPr>
                    <a:spLocks noChangeArrowheads="1"/>
                  </p:cNvSpPr>
                  <p:nvPr/>
                </p:nvSpPr>
                <p:spPr bwMode="auto">
                  <a:xfrm>
                    <a:off x="3291" y="1179"/>
                    <a:ext cx="22" cy="313"/>
                  </a:xfrm>
                  <a:prstGeom prst="rect">
                    <a:avLst/>
                  </a:prstGeom>
                  <a:solidFill>
                    <a:srgbClr val="1E8F4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6" name="Rectangle 190"/>
                  <p:cNvSpPr>
                    <a:spLocks noChangeArrowheads="1"/>
                  </p:cNvSpPr>
                  <p:nvPr/>
                </p:nvSpPr>
                <p:spPr bwMode="auto">
                  <a:xfrm>
                    <a:off x="3313" y="1179"/>
                    <a:ext cx="11" cy="313"/>
                  </a:xfrm>
                  <a:prstGeom prst="rect">
                    <a:avLst/>
                  </a:prstGeom>
                  <a:solidFill>
                    <a:srgbClr val="1A8D4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7" name="Rectangle 191"/>
                  <p:cNvSpPr>
                    <a:spLocks noChangeArrowheads="1"/>
                  </p:cNvSpPr>
                  <p:nvPr/>
                </p:nvSpPr>
                <p:spPr bwMode="auto">
                  <a:xfrm>
                    <a:off x="3324" y="1179"/>
                    <a:ext cx="11" cy="313"/>
                  </a:xfrm>
                  <a:prstGeom prst="rect">
                    <a:avLst/>
                  </a:prstGeom>
                  <a:solidFill>
                    <a:srgbClr val="198B4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8" name="Rectangle 192"/>
                  <p:cNvSpPr>
                    <a:spLocks noChangeArrowheads="1"/>
                  </p:cNvSpPr>
                  <p:nvPr/>
                </p:nvSpPr>
                <p:spPr bwMode="auto">
                  <a:xfrm>
                    <a:off x="3335" y="1179"/>
                    <a:ext cx="23" cy="313"/>
                  </a:xfrm>
                  <a:prstGeom prst="rect">
                    <a:avLst/>
                  </a:prstGeom>
                  <a:solidFill>
                    <a:srgbClr val="1988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19" name="Rectangle 193"/>
                  <p:cNvSpPr>
                    <a:spLocks noChangeArrowheads="1"/>
                  </p:cNvSpPr>
                  <p:nvPr/>
                </p:nvSpPr>
                <p:spPr bwMode="auto">
                  <a:xfrm>
                    <a:off x="3358" y="1179"/>
                    <a:ext cx="11" cy="313"/>
                  </a:xfrm>
                  <a:prstGeom prst="rect">
                    <a:avLst/>
                  </a:prstGeom>
                  <a:solidFill>
                    <a:srgbClr val="1885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20" name="Rectangle 194"/>
                  <p:cNvSpPr>
                    <a:spLocks noChangeArrowheads="1"/>
                  </p:cNvSpPr>
                  <p:nvPr/>
                </p:nvSpPr>
                <p:spPr bwMode="auto">
                  <a:xfrm>
                    <a:off x="3369" y="1179"/>
                    <a:ext cx="22" cy="313"/>
                  </a:xfrm>
                  <a:prstGeom prst="rect">
                    <a:avLst/>
                  </a:prstGeom>
                  <a:solidFill>
                    <a:srgbClr val="1882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21" name="Rectangle 195"/>
                  <p:cNvSpPr>
                    <a:spLocks noChangeArrowheads="1"/>
                  </p:cNvSpPr>
                  <p:nvPr/>
                </p:nvSpPr>
                <p:spPr bwMode="auto">
                  <a:xfrm>
                    <a:off x="3391" y="1179"/>
                    <a:ext cx="11" cy="313"/>
                  </a:xfrm>
                  <a:prstGeom prst="rect">
                    <a:avLst/>
                  </a:prstGeom>
                  <a:solidFill>
                    <a:srgbClr val="1880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22" name="Rectangle 196"/>
                  <p:cNvSpPr>
                    <a:spLocks noChangeArrowheads="1"/>
                  </p:cNvSpPr>
                  <p:nvPr/>
                </p:nvSpPr>
                <p:spPr bwMode="auto">
                  <a:xfrm>
                    <a:off x="3402" y="1179"/>
                    <a:ext cx="23" cy="313"/>
                  </a:xfrm>
                  <a:prstGeom prst="rect">
                    <a:avLst/>
                  </a:prstGeom>
                  <a:solidFill>
                    <a:srgbClr val="177D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23" name="Rectangle 197"/>
                  <p:cNvSpPr>
                    <a:spLocks noChangeArrowheads="1"/>
                  </p:cNvSpPr>
                  <p:nvPr/>
                </p:nvSpPr>
                <p:spPr bwMode="auto">
                  <a:xfrm>
                    <a:off x="3425" y="1179"/>
                    <a:ext cx="11" cy="313"/>
                  </a:xfrm>
                  <a:prstGeom prst="rect">
                    <a:avLst/>
                  </a:prstGeom>
                  <a:solidFill>
                    <a:srgbClr val="177A6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24" name="Rectangle 198"/>
                  <p:cNvSpPr>
                    <a:spLocks noChangeArrowheads="1"/>
                  </p:cNvSpPr>
                  <p:nvPr/>
                </p:nvSpPr>
                <p:spPr bwMode="auto">
                  <a:xfrm>
                    <a:off x="3436" y="1179"/>
                    <a:ext cx="22" cy="313"/>
                  </a:xfrm>
                  <a:prstGeom prst="rect">
                    <a:avLst/>
                  </a:prstGeom>
                  <a:solidFill>
                    <a:srgbClr val="16776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25" name="Rectangle 199"/>
                  <p:cNvSpPr>
                    <a:spLocks noChangeArrowheads="1"/>
                  </p:cNvSpPr>
                  <p:nvPr/>
                </p:nvSpPr>
                <p:spPr bwMode="auto">
                  <a:xfrm>
                    <a:off x="3458" y="1179"/>
                    <a:ext cx="11" cy="313"/>
                  </a:xfrm>
                  <a:prstGeom prst="rect">
                    <a:avLst/>
                  </a:prstGeom>
                  <a:solidFill>
                    <a:srgbClr val="1674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26" name="Rectangle 200"/>
                  <p:cNvSpPr>
                    <a:spLocks noChangeArrowheads="1"/>
                  </p:cNvSpPr>
                  <p:nvPr/>
                </p:nvSpPr>
                <p:spPr bwMode="auto">
                  <a:xfrm>
                    <a:off x="3469" y="1179"/>
                    <a:ext cx="11" cy="313"/>
                  </a:xfrm>
                  <a:prstGeom prst="rect">
                    <a:avLst/>
                  </a:prstGeom>
                  <a:solidFill>
                    <a:srgbClr val="15737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27" name="Rectangle 201"/>
                  <p:cNvSpPr>
                    <a:spLocks noChangeArrowheads="1"/>
                  </p:cNvSpPr>
                  <p:nvPr/>
                </p:nvSpPr>
                <p:spPr bwMode="auto">
                  <a:xfrm>
                    <a:off x="3480" y="1179"/>
                    <a:ext cx="23" cy="313"/>
                  </a:xfrm>
                  <a:prstGeom prst="rect">
                    <a:avLst/>
                  </a:prstGeom>
                  <a:solidFill>
                    <a:srgbClr val="15707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28" name="Rectangle 202"/>
                  <p:cNvSpPr>
                    <a:spLocks noChangeArrowheads="1"/>
                  </p:cNvSpPr>
                  <p:nvPr/>
                </p:nvSpPr>
                <p:spPr bwMode="auto">
                  <a:xfrm>
                    <a:off x="3503" y="1179"/>
                    <a:ext cx="11" cy="313"/>
                  </a:xfrm>
                  <a:prstGeom prst="rect">
                    <a:avLst/>
                  </a:prstGeom>
                  <a:solidFill>
                    <a:srgbClr val="156D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29" name="Rectangle 203"/>
                  <p:cNvSpPr>
                    <a:spLocks noChangeArrowheads="1"/>
                  </p:cNvSpPr>
                  <p:nvPr/>
                </p:nvSpPr>
                <p:spPr bwMode="auto">
                  <a:xfrm>
                    <a:off x="3514" y="1179"/>
                    <a:ext cx="22" cy="313"/>
                  </a:xfrm>
                  <a:prstGeom prst="rect">
                    <a:avLst/>
                  </a:prstGeom>
                  <a:solidFill>
                    <a:srgbClr val="146A7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30" name="Rectangle 204"/>
                  <p:cNvSpPr>
                    <a:spLocks noChangeArrowheads="1"/>
                  </p:cNvSpPr>
                  <p:nvPr/>
                </p:nvSpPr>
                <p:spPr bwMode="auto">
                  <a:xfrm>
                    <a:off x="3536" y="1179"/>
                    <a:ext cx="11" cy="313"/>
                  </a:xfrm>
                  <a:prstGeom prst="rect">
                    <a:avLst/>
                  </a:prstGeom>
                  <a:solidFill>
                    <a:srgbClr val="1467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31" name="Rectangle 205"/>
                  <p:cNvSpPr>
                    <a:spLocks noChangeArrowheads="1"/>
                  </p:cNvSpPr>
                  <p:nvPr/>
                </p:nvSpPr>
                <p:spPr bwMode="auto">
                  <a:xfrm>
                    <a:off x="3547" y="1179"/>
                    <a:ext cx="23" cy="313"/>
                  </a:xfrm>
                  <a:prstGeom prst="rect">
                    <a:avLst/>
                  </a:prstGeom>
                  <a:solidFill>
                    <a:srgbClr val="1365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832" name="Rectangle 206"/>
                  <p:cNvSpPr>
                    <a:spLocks noChangeArrowheads="1"/>
                  </p:cNvSpPr>
                  <p:nvPr/>
                </p:nvSpPr>
                <p:spPr bwMode="auto">
                  <a:xfrm>
                    <a:off x="3570" y="1179"/>
                    <a:ext cx="11" cy="313"/>
                  </a:xfrm>
                  <a:prstGeom prst="rect">
                    <a:avLst/>
                  </a:prstGeom>
                  <a:solidFill>
                    <a:srgbClr val="1362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529" name="Rectangle 207"/>
                <p:cNvSpPr>
                  <a:spLocks noChangeArrowheads="1"/>
                </p:cNvSpPr>
                <p:nvPr/>
              </p:nvSpPr>
              <p:spPr bwMode="auto">
                <a:xfrm>
                  <a:off x="3581" y="1179"/>
                  <a:ext cx="22" cy="313"/>
                </a:xfrm>
                <a:prstGeom prst="rect">
                  <a:avLst/>
                </a:prstGeom>
                <a:solidFill>
                  <a:srgbClr val="125F8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30" name="Rectangle 208"/>
                <p:cNvSpPr>
                  <a:spLocks noChangeArrowheads="1"/>
                </p:cNvSpPr>
                <p:nvPr/>
              </p:nvSpPr>
              <p:spPr bwMode="auto">
                <a:xfrm>
                  <a:off x="3603" y="1179"/>
                  <a:ext cx="11" cy="313"/>
                </a:xfrm>
                <a:prstGeom prst="rect">
                  <a:avLst/>
                </a:prstGeom>
                <a:solidFill>
                  <a:srgbClr val="125C9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31" name="Rectangle 209"/>
                <p:cNvSpPr>
                  <a:spLocks noChangeArrowheads="1"/>
                </p:cNvSpPr>
                <p:nvPr/>
              </p:nvSpPr>
              <p:spPr bwMode="auto">
                <a:xfrm>
                  <a:off x="3614" y="1179"/>
                  <a:ext cx="23" cy="313"/>
                </a:xfrm>
                <a:prstGeom prst="rect">
                  <a:avLst/>
                </a:prstGeom>
                <a:solidFill>
                  <a:srgbClr val="12599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32" name="Rectangle 210"/>
                <p:cNvSpPr>
                  <a:spLocks noChangeArrowheads="1"/>
                </p:cNvSpPr>
                <p:nvPr/>
              </p:nvSpPr>
              <p:spPr bwMode="auto">
                <a:xfrm>
                  <a:off x="3637" y="1179"/>
                  <a:ext cx="11" cy="313"/>
                </a:xfrm>
                <a:prstGeom prst="rect">
                  <a:avLst/>
                </a:prstGeom>
                <a:solidFill>
                  <a:srgbClr val="11579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33" name="Rectangle 211"/>
                <p:cNvSpPr>
                  <a:spLocks noChangeArrowheads="1"/>
                </p:cNvSpPr>
                <p:nvPr/>
              </p:nvSpPr>
              <p:spPr bwMode="auto">
                <a:xfrm>
                  <a:off x="3648" y="1179"/>
                  <a:ext cx="11" cy="313"/>
                </a:xfrm>
                <a:prstGeom prst="rect">
                  <a:avLst/>
                </a:prstGeom>
                <a:solidFill>
                  <a:srgbClr val="11559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34" name="Rectangle 212"/>
                <p:cNvSpPr>
                  <a:spLocks noChangeArrowheads="1"/>
                </p:cNvSpPr>
                <p:nvPr/>
              </p:nvSpPr>
              <p:spPr bwMode="auto">
                <a:xfrm>
                  <a:off x="3659" y="1179"/>
                  <a:ext cx="23" cy="313"/>
                </a:xfrm>
                <a:prstGeom prst="rect">
                  <a:avLst/>
                </a:prstGeom>
                <a:solidFill>
                  <a:srgbClr val="1052A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35" name="Rectangle 213"/>
                <p:cNvSpPr>
                  <a:spLocks noChangeArrowheads="1"/>
                </p:cNvSpPr>
                <p:nvPr/>
              </p:nvSpPr>
              <p:spPr bwMode="auto">
                <a:xfrm>
                  <a:off x="3682" y="1179"/>
                  <a:ext cx="11" cy="313"/>
                </a:xfrm>
                <a:prstGeom prst="rect">
                  <a:avLst/>
                </a:prstGeom>
                <a:solidFill>
                  <a:srgbClr val="104FA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36" name="Rectangle 214"/>
                <p:cNvSpPr>
                  <a:spLocks noChangeArrowheads="1"/>
                </p:cNvSpPr>
                <p:nvPr/>
              </p:nvSpPr>
              <p:spPr bwMode="auto">
                <a:xfrm>
                  <a:off x="3693" y="1179"/>
                  <a:ext cx="22" cy="313"/>
                </a:xfrm>
                <a:prstGeom prst="rect">
                  <a:avLst/>
                </a:prstGeom>
                <a:solidFill>
                  <a:srgbClr val="104CA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37" name="Rectangle 215"/>
                <p:cNvSpPr>
                  <a:spLocks noChangeArrowheads="1"/>
                </p:cNvSpPr>
                <p:nvPr/>
              </p:nvSpPr>
              <p:spPr bwMode="auto">
                <a:xfrm>
                  <a:off x="3715" y="1179"/>
                  <a:ext cx="11" cy="313"/>
                </a:xfrm>
                <a:prstGeom prst="rect">
                  <a:avLst/>
                </a:prstGeom>
                <a:solidFill>
                  <a:srgbClr val="0F4AA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38" name="Rectangle 216"/>
                <p:cNvSpPr>
                  <a:spLocks noChangeArrowheads="1"/>
                </p:cNvSpPr>
                <p:nvPr/>
              </p:nvSpPr>
              <p:spPr bwMode="auto">
                <a:xfrm>
                  <a:off x="3726" y="1179"/>
                  <a:ext cx="23" cy="313"/>
                </a:xfrm>
                <a:prstGeom prst="rect">
                  <a:avLst/>
                </a:prstGeom>
                <a:solidFill>
                  <a:srgbClr val="0F47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39" name="Rectangle 217"/>
                <p:cNvSpPr>
                  <a:spLocks noChangeArrowheads="1"/>
                </p:cNvSpPr>
                <p:nvPr/>
              </p:nvSpPr>
              <p:spPr bwMode="auto">
                <a:xfrm>
                  <a:off x="3749" y="1179"/>
                  <a:ext cx="11" cy="313"/>
                </a:xfrm>
                <a:prstGeom prst="rect">
                  <a:avLst/>
                </a:prstGeom>
                <a:solidFill>
                  <a:srgbClr val="0E44B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40" name="Rectangle 218"/>
                <p:cNvSpPr>
                  <a:spLocks noChangeArrowheads="1"/>
                </p:cNvSpPr>
                <p:nvPr/>
              </p:nvSpPr>
              <p:spPr bwMode="auto">
                <a:xfrm>
                  <a:off x="3760" y="1179"/>
                  <a:ext cx="11" cy="313"/>
                </a:xfrm>
                <a:prstGeom prst="rect">
                  <a:avLst/>
                </a:prstGeom>
                <a:solidFill>
                  <a:srgbClr val="0E42B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41" name="Rectangle 219"/>
                <p:cNvSpPr>
                  <a:spLocks noChangeArrowheads="1"/>
                </p:cNvSpPr>
                <p:nvPr/>
              </p:nvSpPr>
              <p:spPr bwMode="auto">
                <a:xfrm>
                  <a:off x="3771" y="1179"/>
                  <a:ext cx="22" cy="313"/>
                </a:xfrm>
                <a:prstGeom prst="rect">
                  <a:avLst/>
                </a:prstGeom>
                <a:solidFill>
                  <a:srgbClr val="0E3FB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42" name="Rectangle 220"/>
                <p:cNvSpPr>
                  <a:spLocks noChangeArrowheads="1"/>
                </p:cNvSpPr>
                <p:nvPr/>
              </p:nvSpPr>
              <p:spPr bwMode="auto">
                <a:xfrm>
                  <a:off x="3793" y="1179"/>
                  <a:ext cx="11" cy="313"/>
                </a:xfrm>
                <a:prstGeom prst="rect">
                  <a:avLst/>
                </a:prstGeom>
                <a:solidFill>
                  <a:srgbClr val="0D3C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43" name="Rectangle 221"/>
                <p:cNvSpPr>
                  <a:spLocks noChangeArrowheads="1"/>
                </p:cNvSpPr>
                <p:nvPr/>
              </p:nvSpPr>
              <p:spPr bwMode="auto">
                <a:xfrm>
                  <a:off x="3804" y="1179"/>
                  <a:ext cx="23" cy="313"/>
                </a:xfrm>
                <a:prstGeom prst="rect">
                  <a:avLst/>
                </a:prstGeom>
                <a:solidFill>
                  <a:srgbClr val="0D3AC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44" name="Rectangle 222"/>
                <p:cNvSpPr>
                  <a:spLocks noChangeArrowheads="1"/>
                </p:cNvSpPr>
                <p:nvPr/>
              </p:nvSpPr>
              <p:spPr bwMode="auto">
                <a:xfrm>
                  <a:off x="3827" y="1179"/>
                  <a:ext cx="11" cy="313"/>
                </a:xfrm>
                <a:prstGeom prst="rect">
                  <a:avLst/>
                </a:prstGeom>
                <a:solidFill>
                  <a:srgbClr val="0C37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45" name="Rectangle 223"/>
                <p:cNvSpPr>
                  <a:spLocks noChangeArrowheads="1"/>
                </p:cNvSpPr>
                <p:nvPr/>
              </p:nvSpPr>
              <p:spPr bwMode="auto">
                <a:xfrm>
                  <a:off x="3838" y="1179"/>
                  <a:ext cx="11" cy="313"/>
                </a:xfrm>
                <a:prstGeom prst="rect">
                  <a:avLst/>
                </a:prstGeom>
                <a:solidFill>
                  <a:srgbClr val="0C35C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46" name="Rectangle 224"/>
                <p:cNvSpPr>
                  <a:spLocks noChangeArrowheads="1"/>
                </p:cNvSpPr>
                <p:nvPr/>
              </p:nvSpPr>
              <p:spPr bwMode="auto">
                <a:xfrm>
                  <a:off x="3849" y="1179"/>
                  <a:ext cx="22" cy="313"/>
                </a:xfrm>
                <a:prstGeom prst="rect">
                  <a:avLst/>
                </a:prstGeom>
                <a:solidFill>
                  <a:srgbClr val="0B32D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47" name="Rectangle 225"/>
                <p:cNvSpPr>
                  <a:spLocks noChangeArrowheads="1"/>
                </p:cNvSpPr>
                <p:nvPr/>
              </p:nvSpPr>
              <p:spPr bwMode="auto">
                <a:xfrm>
                  <a:off x="3871" y="1179"/>
                  <a:ext cx="12" cy="313"/>
                </a:xfrm>
                <a:prstGeom prst="rect">
                  <a:avLst/>
                </a:prstGeom>
                <a:solidFill>
                  <a:srgbClr val="0B2FD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48" name="Rectangle 226"/>
                <p:cNvSpPr>
                  <a:spLocks noChangeArrowheads="1"/>
                </p:cNvSpPr>
                <p:nvPr/>
              </p:nvSpPr>
              <p:spPr bwMode="auto">
                <a:xfrm>
                  <a:off x="3883" y="1179"/>
                  <a:ext cx="22" cy="313"/>
                </a:xfrm>
                <a:prstGeom prst="rect">
                  <a:avLst/>
                </a:prstGeom>
                <a:solidFill>
                  <a:srgbClr val="0B2DD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49" name="Rectangle 227"/>
                <p:cNvSpPr>
                  <a:spLocks noChangeArrowheads="1"/>
                </p:cNvSpPr>
                <p:nvPr/>
              </p:nvSpPr>
              <p:spPr bwMode="auto">
                <a:xfrm>
                  <a:off x="3905" y="1179"/>
                  <a:ext cx="11" cy="313"/>
                </a:xfrm>
                <a:prstGeom prst="rect">
                  <a:avLst/>
                </a:prstGeom>
                <a:solidFill>
                  <a:srgbClr val="0A2A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50" name="Rectangle 228"/>
                <p:cNvSpPr>
                  <a:spLocks noChangeArrowheads="1"/>
                </p:cNvSpPr>
                <p:nvPr/>
              </p:nvSpPr>
              <p:spPr bwMode="auto">
                <a:xfrm>
                  <a:off x="3916" y="1179"/>
                  <a:ext cx="11" cy="313"/>
                </a:xfrm>
                <a:prstGeom prst="rect">
                  <a:avLst/>
                </a:prstGeom>
                <a:solidFill>
                  <a:srgbClr val="0A28E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51" name="Rectangle 229"/>
                <p:cNvSpPr>
                  <a:spLocks noChangeArrowheads="1"/>
                </p:cNvSpPr>
                <p:nvPr/>
              </p:nvSpPr>
              <p:spPr bwMode="auto">
                <a:xfrm>
                  <a:off x="3927" y="1179"/>
                  <a:ext cx="23" cy="313"/>
                </a:xfrm>
                <a:prstGeom prst="rect">
                  <a:avLst/>
                </a:prstGeom>
                <a:solidFill>
                  <a:srgbClr val="0925E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52" name="Rectangle 230"/>
                <p:cNvSpPr>
                  <a:spLocks noChangeArrowheads="1"/>
                </p:cNvSpPr>
                <p:nvPr/>
              </p:nvSpPr>
              <p:spPr bwMode="auto">
                <a:xfrm>
                  <a:off x="3950" y="1179"/>
                  <a:ext cx="11" cy="313"/>
                </a:xfrm>
                <a:prstGeom prst="rect">
                  <a:avLst/>
                </a:prstGeom>
                <a:solidFill>
                  <a:srgbClr val="0922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53" name="Rectangle 231"/>
                <p:cNvSpPr>
                  <a:spLocks noChangeArrowheads="1"/>
                </p:cNvSpPr>
                <p:nvPr/>
              </p:nvSpPr>
              <p:spPr bwMode="auto">
                <a:xfrm>
                  <a:off x="3961" y="1179"/>
                  <a:ext cx="22" cy="313"/>
                </a:xfrm>
                <a:prstGeom prst="rect">
                  <a:avLst/>
                </a:prstGeom>
                <a:solidFill>
                  <a:srgbClr val="0920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54" name="Rectangle 232"/>
                <p:cNvSpPr>
                  <a:spLocks noChangeArrowheads="1"/>
                </p:cNvSpPr>
                <p:nvPr/>
              </p:nvSpPr>
              <p:spPr bwMode="auto">
                <a:xfrm>
                  <a:off x="3983" y="1179"/>
                  <a:ext cx="11" cy="313"/>
                </a:xfrm>
                <a:prstGeom prst="rect">
                  <a:avLst/>
                </a:prstGeom>
                <a:solidFill>
                  <a:srgbClr val="081D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55" name="Rectangle 233"/>
                <p:cNvSpPr>
                  <a:spLocks noChangeArrowheads="1"/>
                </p:cNvSpPr>
                <p:nvPr/>
              </p:nvSpPr>
              <p:spPr bwMode="auto">
                <a:xfrm>
                  <a:off x="3994" y="1179"/>
                  <a:ext cx="11" cy="313"/>
                </a:xfrm>
                <a:prstGeom prst="rect">
                  <a:avLst/>
                </a:prstGeom>
                <a:solidFill>
                  <a:srgbClr val="081B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56" name="Rectangle 234"/>
                <p:cNvSpPr>
                  <a:spLocks noChangeArrowheads="1"/>
                </p:cNvSpPr>
                <p:nvPr/>
              </p:nvSpPr>
              <p:spPr bwMode="auto">
                <a:xfrm>
                  <a:off x="4005" y="1179"/>
                  <a:ext cx="23" cy="313"/>
                </a:xfrm>
                <a:prstGeom prst="rect">
                  <a:avLst/>
                </a:prstGeom>
                <a:solidFill>
                  <a:srgbClr val="0818F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57" name="Rectangle 235"/>
                <p:cNvSpPr>
                  <a:spLocks noChangeArrowheads="1"/>
                </p:cNvSpPr>
                <p:nvPr/>
              </p:nvSpPr>
              <p:spPr bwMode="auto">
                <a:xfrm>
                  <a:off x="4028" y="1179"/>
                  <a:ext cx="11" cy="313"/>
                </a:xfrm>
                <a:prstGeom prst="rect">
                  <a:avLst/>
                </a:prstGeom>
                <a:solidFill>
                  <a:srgbClr val="0A18F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58" name="Rectangle 236"/>
                <p:cNvSpPr>
                  <a:spLocks noChangeArrowheads="1"/>
                </p:cNvSpPr>
                <p:nvPr/>
              </p:nvSpPr>
              <p:spPr bwMode="auto">
                <a:xfrm>
                  <a:off x="4039" y="1179"/>
                  <a:ext cx="22" cy="313"/>
                </a:xfrm>
                <a:prstGeom prst="rect">
                  <a:avLst/>
                </a:prstGeom>
                <a:solidFill>
                  <a:srgbClr val="0D18F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59" name="Rectangle 237"/>
                <p:cNvSpPr>
                  <a:spLocks noChangeArrowheads="1"/>
                </p:cNvSpPr>
                <p:nvPr/>
              </p:nvSpPr>
              <p:spPr bwMode="auto">
                <a:xfrm>
                  <a:off x="4061" y="1179"/>
                  <a:ext cx="11" cy="313"/>
                </a:xfrm>
                <a:prstGeom prst="rect">
                  <a:avLst/>
                </a:prstGeom>
                <a:solidFill>
                  <a:srgbClr val="1017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60" name="Rectangle 238"/>
                <p:cNvSpPr>
                  <a:spLocks noChangeArrowheads="1"/>
                </p:cNvSpPr>
                <p:nvPr/>
              </p:nvSpPr>
              <p:spPr bwMode="auto">
                <a:xfrm>
                  <a:off x="4072" y="1179"/>
                  <a:ext cx="12" cy="313"/>
                </a:xfrm>
                <a:prstGeom prst="rect">
                  <a:avLst/>
                </a:prstGeom>
                <a:solidFill>
                  <a:srgbClr val="1117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61" name="Rectangle 239"/>
                <p:cNvSpPr>
                  <a:spLocks noChangeArrowheads="1"/>
                </p:cNvSpPr>
                <p:nvPr/>
              </p:nvSpPr>
              <p:spPr bwMode="auto">
                <a:xfrm>
                  <a:off x="4084" y="1179"/>
                  <a:ext cx="22" cy="313"/>
                </a:xfrm>
                <a:prstGeom prst="rect">
                  <a:avLst/>
                </a:prstGeom>
                <a:solidFill>
                  <a:srgbClr val="1417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62" name="Rectangle 240"/>
                <p:cNvSpPr>
                  <a:spLocks noChangeArrowheads="1"/>
                </p:cNvSpPr>
                <p:nvPr/>
              </p:nvSpPr>
              <p:spPr bwMode="auto">
                <a:xfrm>
                  <a:off x="4106" y="1179"/>
                  <a:ext cx="11" cy="313"/>
                </a:xfrm>
                <a:prstGeom prst="rect">
                  <a:avLst/>
                </a:prstGeom>
                <a:solidFill>
                  <a:srgbClr val="1616F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63" name="Rectangle 241"/>
                <p:cNvSpPr>
                  <a:spLocks noChangeArrowheads="1"/>
                </p:cNvSpPr>
                <p:nvPr/>
              </p:nvSpPr>
              <p:spPr bwMode="auto">
                <a:xfrm>
                  <a:off x="4117" y="1179"/>
                  <a:ext cx="22" cy="313"/>
                </a:xfrm>
                <a:prstGeom prst="rect">
                  <a:avLst/>
                </a:prstGeom>
                <a:solidFill>
                  <a:srgbClr val="1916F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64" name="Rectangle 242"/>
                <p:cNvSpPr>
                  <a:spLocks noChangeArrowheads="1"/>
                </p:cNvSpPr>
                <p:nvPr/>
              </p:nvSpPr>
              <p:spPr bwMode="auto">
                <a:xfrm>
                  <a:off x="4139" y="1179"/>
                  <a:ext cx="12" cy="313"/>
                </a:xfrm>
                <a:prstGeom prst="rect">
                  <a:avLst/>
                </a:prstGeom>
                <a:solidFill>
                  <a:srgbClr val="1B16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65" name="Rectangle 243"/>
                <p:cNvSpPr>
                  <a:spLocks noChangeArrowheads="1"/>
                </p:cNvSpPr>
                <p:nvPr/>
              </p:nvSpPr>
              <p:spPr bwMode="auto">
                <a:xfrm>
                  <a:off x="4151" y="1179"/>
                  <a:ext cx="11" cy="313"/>
                </a:xfrm>
                <a:prstGeom prst="rect">
                  <a:avLst/>
                </a:prstGeom>
                <a:solidFill>
                  <a:srgbClr val="1D15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66" name="Rectangle 244"/>
                <p:cNvSpPr>
                  <a:spLocks noChangeArrowheads="1"/>
                </p:cNvSpPr>
                <p:nvPr/>
              </p:nvSpPr>
              <p:spPr bwMode="auto">
                <a:xfrm>
                  <a:off x="4162" y="1179"/>
                  <a:ext cx="22" cy="313"/>
                </a:xfrm>
                <a:prstGeom prst="rect">
                  <a:avLst/>
                </a:prstGeom>
                <a:solidFill>
                  <a:srgbClr val="2015E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67" name="Rectangle 245"/>
                <p:cNvSpPr>
                  <a:spLocks noChangeArrowheads="1"/>
                </p:cNvSpPr>
                <p:nvPr/>
              </p:nvSpPr>
              <p:spPr bwMode="auto">
                <a:xfrm>
                  <a:off x="4184" y="1179"/>
                  <a:ext cx="11" cy="313"/>
                </a:xfrm>
                <a:prstGeom prst="rect">
                  <a:avLst/>
                </a:prstGeom>
                <a:solidFill>
                  <a:srgbClr val="2215E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68" name="Rectangle 246"/>
                <p:cNvSpPr>
                  <a:spLocks noChangeArrowheads="1"/>
                </p:cNvSpPr>
                <p:nvPr/>
              </p:nvSpPr>
              <p:spPr bwMode="auto">
                <a:xfrm>
                  <a:off x="4195" y="1179"/>
                  <a:ext cx="11" cy="313"/>
                </a:xfrm>
                <a:prstGeom prst="rect">
                  <a:avLst/>
                </a:prstGeom>
                <a:solidFill>
                  <a:srgbClr val="2415E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69" name="Rectangle 247"/>
                <p:cNvSpPr>
                  <a:spLocks noChangeArrowheads="1"/>
                </p:cNvSpPr>
                <p:nvPr/>
              </p:nvSpPr>
              <p:spPr bwMode="auto">
                <a:xfrm>
                  <a:off x="4206" y="1179"/>
                  <a:ext cx="23" cy="313"/>
                </a:xfrm>
                <a:prstGeom prst="rect">
                  <a:avLst/>
                </a:prstGeom>
                <a:solidFill>
                  <a:srgbClr val="2614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70" name="Rectangle 248"/>
                <p:cNvSpPr>
                  <a:spLocks noChangeArrowheads="1"/>
                </p:cNvSpPr>
                <p:nvPr/>
              </p:nvSpPr>
              <p:spPr bwMode="auto">
                <a:xfrm>
                  <a:off x="4229" y="1179"/>
                  <a:ext cx="11" cy="313"/>
                </a:xfrm>
                <a:prstGeom prst="rect">
                  <a:avLst/>
                </a:prstGeom>
                <a:solidFill>
                  <a:srgbClr val="2914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71" name="Rectangle 249"/>
                <p:cNvSpPr>
                  <a:spLocks noChangeArrowheads="1"/>
                </p:cNvSpPr>
                <p:nvPr/>
              </p:nvSpPr>
              <p:spPr bwMode="auto">
                <a:xfrm>
                  <a:off x="4240" y="1179"/>
                  <a:ext cx="22" cy="313"/>
                </a:xfrm>
                <a:prstGeom prst="rect">
                  <a:avLst/>
                </a:prstGeom>
                <a:solidFill>
                  <a:srgbClr val="2C13E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72" name="Rectangle 250"/>
                <p:cNvSpPr>
                  <a:spLocks noChangeArrowheads="1"/>
                </p:cNvSpPr>
                <p:nvPr/>
              </p:nvSpPr>
              <p:spPr bwMode="auto">
                <a:xfrm>
                  <a:off x="4262" y="1179"/>
                  <a:ext cx="12" cy="313"/>
                </a:xfrm>
                <a:prstGeom prst="rect">
                  <a:avLst/>
                </a:prstGeom>
                <a:solidFill>
                  <a:srgbClr val="2E13E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73" name="Rectangle 251"/>
                <p:cNvSpPr>
                  <a:spLocks noChangeArrowheads="1"/>
                </p:cNvSpPr>
                <p:nvPr/>
              </p:nvSpPr>
              <p:spPr bwMode="auto">
                <a:xfrm>
                  <a:off x="4274" y="1179"/>
                  <a:ext cx="11" cy="313"/>
                </a:xfrm>
                <a:prstGeom prst="rect">
                  <a:avLst/>
                </a:prstGeom>
                <a:solidFill>
                  <a:srgbClr val="3013E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74" name="Rectangle 252"/>
                <p:cNvSpPr>
                  <a:spLocks noChangeArrowheads="1"/>
                </p:cNvSpPr>
                <p:nvPr/>
              </p:nvSpPr>
              <p:spPr bwMode="auto">
                <a:xfrm>
                  <a:off x="4285" y="1179"/>
                  <a:ext cx="22" cy="313"/>
                </a:xfrm>
                <a:prstGeom prst="rect">
                  <a:avLst/>
                </a:prstGeom>
                <a:solidFill>
                  <a:srgbClr val="3213E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75" name="Rectangle 253"/>
                <p:cNvSpPr>
                  <a:spLocks noChangeArrowheads="1"/>
                </p:cNvSpPr>
                <p:nvPr/>
              </p:nvSpPr>
              <p:spPr bwMode="auto">
                <a:xfrm>
                  <a:off x="4307" y="1179"/>
                  <a:ext cx="11" cy="313"/>
                </a:xfrm>
                <a:prstGeom prst="rect">
                  <a:avLst/>
                </a:prstGeom>
                <a:solidFill>
                  <a:srgbClr val="3512E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76" name="Rectangle 254"/>
                <p:cNvSpPr>
                  <a:spLocks noChangeArrowheads="1"/>
                </p:cNvSpPr>
                <p:nvPr/>
              </p:nvSpPr>
              <p:spPr bwMode="auto">
                <a:xfrm>
                  <a:off x="4318" y="1179"/>
                  <a:ext cx="23" cy="313"/>
                </a:xfrm>
                <a:prstGeom prst="rect">
                  <a:avLst/>
                </a:prstGeom>
                <a:solidFill>
                  <a:srgbClr val="3712E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77" name="Rectangle 255"/>
                <p:cNvSpPr>
                  <a:spLocks noChangeArrowheads="1"/>
                </p:cNvSpPr>
                <p:nvPr/>
              </p:nvSpPr>
              <p:spPr bwMode="auto">
                <a:xfrm>
                  <a:off x="4341" y="1179"/>
                  <a:ext cx="11" cy="313"/>
                </a:xfrm>
                <a:prstGeom prst="rect">
                  <a:avLst/>
                </a:prstGeom>
                <a:solidFill>
                  <a:srgbClr val="3A11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78" name="Rectangle 256"/>
                <p:cNvSpPr>
                  <a:spLocks noChangeArrowheads="1"/>
                </p:cNvSpPr>
                <p:nvPr/>
              </p:nvSpPr>
              <p:spPr bwMode="auto">
                <a:xfrm>
                  <a:off x="4352" y="1179"/>
                  <a:ext cx="11" cy="313"/>
                </a:xfrm>
                <a:prstGeom prst="rect">
                  <a:avLst/>
                </a:prstGeom>
                <a:solidFill>
                  <a:srgbClr val="3C11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79" name="Rectangle 257"/>
                <p:cNvSpPr>
                  <a:spLocks noChangeArrowheads="1"/>
                </p:cNvSpPr>
                <p:nvPr/>
              </p:nvSpPr>
              <p:spPr bwMode="auto">
                <a:xfrm>
                  <a:off x="4363" y="1179"/>
                  <a:ext cx="22" cy="313"/>
                </a:xfrm>
                <a:prstGeom prst="rect">
                  <a:avLst/>
                </a:prstGeom>
                <a:solidFill>
                  <a:srgbClr val="3E11D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0" name="Rectangle 258"/>
                <p:cNvSpPr>
                  <a:spLocks noChangeArrowheads="1"/>
                </p:cNvSpPr>
                <p:nvPr/>
              </p:nvSpPr>
              <p:spPr bwMode="auto">
                <a:xfrm>
                  <a:off x="4385" y="1179"/>
                  <a:ext cx="11" cy="313"/>
                </a:xfrm>
                <a:prstGeom prst="rect">
                  <a:avLst/>
                </a:prstGeom>
                <a:solidFill>
                  <a:srgbClr val="4111D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1" name="Rectangle 259"/>
                <p:cNvSpPr>
                  <a:spLocks noChangeArrowheads="1"/>
                </p:cNvSpPr>
                <p:nvPr/>
              </p:nvSpPr>
              <p:spPr bwMode="auto">
                <a:xfrm>
                  <a:off x="4396" y="1179"/>
                  <a:ext cx="23" cy="313"/>
                </a:xfrm>
                <a:prstGeom prst="rect">
                  <a:avLst/>
                </a:prstGeom>
                <a:solidFill>
                  <a:srgbClr val="4310D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2" name="Rectangle 260"/>
                <p:cNvSpPr>
                  <a:spLocks noChangeArrowheads="1"/>
                </p:cNvSpPr>
                <p:nvPr/>
              </p:nvSpPr>
              <p:spPr bwMode="auto">
                <a:xfrm>
                  <a:off x="4419" y="1179"/>
                  <a:ext cx="11" cy="313"/>
                </a:xfrm>
                <a:prstGeom prst="rect">
                  <a:avLst/>
                </a:prstGeom>
                <a:solidFill>
                  <a:srgbClr val="4610D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3" name="Rectangle 261"/>
                <p:cNvSpPr>
                  <a:spLocks noChangeArrowheads="1"/>
                </p:cNvSpPr>
                <p:nvPr/>
              </p:nvSpPr>
              <p:spPr bwMode="auto">
                <a:xfrm>
                  <a:off x="4430" y="1179"/>
                  <a:ext cx="11" cy="313"/>
                </a:xfrm>
                <a:prstGeom prst="rect">
                  <a:avLst/>
                </a:prstGeom>
                <a:solidFill>
                  <a:srgbClr val="4710D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 name="Rectangle 262"/>
                <p:cNvSpPr>
                  <a:spLocks noChangeArrowheads="1"/>
                </p:cNvSpPr>
                <p:nvPr/>
              </p:nvSpPr>
              <p:spPr bwMode="auto">
                <a:xfrm>
                  <a:off x="4441" y="1179"/>
                  <a:ext cx="22" cy="313"/>
                </a:xfrm>
                <a:prstGeom prst="rect">
                  <a:avLst/>
                </a:prstGeom>
                <a:solidFill>
                  <a:srgbClr val="4A0FD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 name="Rectangle 263"/>
                <p:cNvSpPr>
                  <a:spLocks noChangeArrowheads="1"/>
                </p:cNvSpPr>
                <p:nvPr/>
              </p:nvSpPr>
              <p:spPr bwMode="auto">
                <a:xfrm>
                  <a:off x="4463" y="1179"/>
                  <a:ext cx="12" cy="313"/>
                </a:xfrm>
                <a:prstGeom prst="rect">
                  <a:avLst/>
                </a:prstGeom>
                <a:solidFill>
                  <a:srgbClr val="4D0FD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 name="Rectangle 264"/>
                <p:cNvSpPr>
                  <a:spLocks noChangeArrowheads="1"/>
                </p:cNvSpPr>
                <p:nvPr/>
              </p:nvSpPr>
              <p:spPr bwMode="auto">
                <a:xfrm>
                  <a:off x="4475" y="1179"/>
                  <a:ext cx="22" cy="313"/>
                </a:xfrm>
                <a:prstGeom prst="rect">
                  <a:avLst/>
                </a:prstGeom>
                <a:solidFill>
                  <a:srgbClr val="4F0FD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 name="Rectangle 265"/>
                <p:cNvSpPr>
                  <a:spLocks noChangeArrowheads="1"/>
                </p:cNvSpPr>
                <p:nvPr/>
              </p:nvSpPr>
              <p:spPr bwMode="auto">
                <a:xfrm>
                  <a:off x="4497" y="1179"/>
                  <a:ext cx="11" cy="313"/>
                </a:xfrm>
                <a:prstGeom prst="rect">
                  <a:avLst/>
                </a:prstGeom>
                <a:solidFill>
                  <a:srgbClr val="520ED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8" name="Rectangle 266"/>
                <p:cNvSpPr>
                  <a:spLocks noChangeArrowheads="1"/>
                </p:cNvSpPr>
                <p:nvPr/>
              </p:nvSpPr>
              <p:spPr bwMode="auto">
                <a:xfrm>
                  <a:off x="4508" y="1179"/>
                  <a:ext cx="11" cy="313"/>
                </a:xfrm>
                <a:prstGeom prst="rect">
                  <a:avLst/>
                </a:prstGeom>
                <a:solidFill>
                  <a:srgbClr val="530ED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 name="Rectangle 267"/>
                <p:cNvSpPr>
                  <a:spLocks noChangeArrowheads="1"/>
                </p:cNvSpPr>
                <p:nvPr/>
              </p:nvSpPr>
              <p:spPr bwMode="auto">
                <a:xfrm>
                  <a:off x="4519" y="1179"/>
                  <a:ext cx="11" cy="313"/>
                </a:xfrm>
                <a:prstGeom prst="rect">
                  <a:avLst/>
                </a:prstGeom>
                <a:solidFill>
                  <a:srgbClr val="550ED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0" name="Rectangle 268"/>
                <p:cNvSpPr>
                  <a:spLocks noChangeArrowheads="1"/>
                </p:cNvSpPr>
                <p:nvPr/>
              </p:nvSpPr>
              <p:spPr bwMode="auto">
                <a:xfrm>
                  <a:off x="4530" y="1179"/>
                  <a:ext cx="12" cy="313"/>
                </a:xfrm>
                <a:prstGeom prst="rect">
                  <a:avLst/>
                </a:prstGeom>
                <a:solidFill>
                  <a:srgbClr val="570DD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1" name="Rectangle 269"/>
                <p:cNvSpPr>
                  <a:spLocks noChangeArrowheads="1"/>
                </p:cNvSpPr>
                <p:nvPr/>
              </p:nvSpPr>
              <p:spPr bwMode="auto">
                <a:xfrm>
                  <a:off x="4542" y="1179"/>
                  <a:ext cx="11" cy="313"/>
                </a:xfrm>
                <a:prstGeom prst="rect">
                  <a:avLst/>
                </a:prstGeom>
                <a:solidFill>
                  <a:srgbClr val="580DD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2" name="Rectangle 270"/>
                <p:cNvSpPr>
                  <a:spLocks noChangeArrowheads="1"/>
                </p:cNvSpPr>
                <p:nvPr/>
              </p:nvSpPr>
              <p:spPr bwMode="auto">
                <a:xfrm>
                  <a:off x="4553" y="1179"/>
                  <a:ext cx="11" cy="313"/>
                </a:xfrm>
                <a:prstGeom prst="rect">
                  <a:avLst/>
                </a:prstGeom>
                <a:solidFill>
                  <a:srgbClr val="5A0DD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3" name="Rectangle 271"/>
                <p:cNvSpPr>
                  <a:spLocks noChangeArrowheads="1"/>
                </p:cNvSpPr>
                <p:nvPr/>
              </p:nvSpPr>
              <p:spPr bwMode="auto">
                <a:xfrm>
                  <a:off x="4564" y="1179"/>
                  <a:ext cx="22" cy="313"/>
                </a:xfrm>
                <a:prstGeom prst="rect">
                  <a:avLst/>
                </a:prstGeom>
                <a:solidFill>
                  <a:srgbClr val="5D0DC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4" name="Rectangle 272"/>
                <p:cNvSpPr>
                  <a:spLocks noChangeArrowheads="1"/>
                </p:cNvSpPr>
                <p:nvPr/>
              </p:nvSpPr>
              <p:spPr bwMode="auto">
                <a:xfrm>
                  <a:off x="4586" y="1179"/>
                  <a:ext cx="11" cy="313"/>
                </a:xfrm>
                <a:prstGeom prst="rect">
                  <a:avLst/>
                </a:prstGeom>
                <a:solidFill>
                  <a:srgbClr val="5F0CC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5" name="Rectangle 273"/>
                <p:cNvSpPr>
                  <a:spLocks noChangeArrowheads="1"/>
                </p:cNvSpPr>
                <p:nvPr/>
              </p:nvSpPr>
              <p:spPr bwMode="auto">
                <a:xfrm>
                  <a:off x="4597" y="1179"/>
                  <a:ext cx="12" cy="313"/>
                </a:xfrm>
                <a:prstGeom prst="rect">
                  <a:avLst/>
                </a:prstGeom>
                <a:solidFill>
                  <a:srgbClr val="610C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6" name="Rectangle 274"/>
                <p:cNvSpPr>
                  <a:spLocks noChangeArrowheads="1"/>
                </p:cNvSpPr>
                <p:nvPr/>
              </p:nvSpPr>
              <p:spPr bwMode="auto">
                <a:xfrm>
                  <a:off x="4609" y="1179"/>
                  <a:ext cx="11" cy="313"/>
                </a:xfrm>
                <a:prstGeom prst="rect">
                  <a:avLst/>
                </a:prstGeom>
                <a:solidFill>
                  <a:srgbClr val="630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7" name="Rectangle 275"/>
                <p:cNvSpPr>
                  <a:spLocks noChangeArrowheads="1"/>
                </p:cNvSpPr>
                <p:nvPr/>
              </p:nvSpPr>
              <p:spPr bwMode="auto">
                <a:xfrm>
                  <a:off x="4620" y="1179"/>
                  <a:ext cx="11" cy="313"/>
                </a:xfrm>
                <a:prstGeom prst="rect">
                  <a:avLst/>
                </a:prstGeom>
                <a:solidFill>
                  <a:srgbClr val="640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8" name="Rectangle 276"/>
                <p:cNvSpPr>
                  <a:spLocks noChangeArrowheads="1"/>
                </p:cNvSpPr>
                <p:nvPr/>
              </p:nvSpPr>
              <p:spPr bwMode="auto">
                <a:xfrm>
                  <a:off x="4631" y="1179"/>
                  <a:ext cx="11" cy="313"/>
                </a:xfrm>
                <a:prstGeom prst="rect">
                  <a:avLst/>
                </a:prstGeom>
                <a:solidFill>
                  <a:srgbClr val="660BC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9" name="Rectangle 277"/>
                <p:cNvSpPr>
                  <a:spLocks noChangeArrowheads="1"/>
                </p:cNvSpPr>
                <p:nvPr/>
              </p:nvSpPr>
              <p:spPr bwMode="auto">
                <a:xfrm>
                  <a:off x="4642" y="1179"/>
                  <a:ext cx="11" cy="313"/>
                </a:xfrm>
                <a:prstGeom prst="rect">
                  <a:avLst/>
                </a:prstGeom>
                <a:solidFill>
                  <a:srgbClr val="680BC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00" name="Rectangle 278"/>
                <p:cNvSpPr>
                  <a:spLocks noChangeArrowheads="1"/>
                </p:cNvSpPr>
                <p:nvPr/>
              </p:nvSpPr>
              <p:spPr bwMode="auto">
                <a:xfrm>
                  <a:off x="4653" y="1179"/>
                  <a:ext cx="11" cy="313"/>
                </a:xfrm>
                <a:prstGeom prst="rect">
                  <a:avLst/>
                </a:prstGeom>
                <a:solidFill>
                  <a:srgbClr val="690BC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01" name="Rectangle 279"/>
                <p:cNvSpPr>
                  <a:spLocks noChangeArrowheads="1"/>
                </p:cNvSpPr>
                <p:nvPr/>
              </p:nvSpPr>
              <p:spPr bwMode="auto">
                <a:xfrm>
                  <a:off x="4664" y="1179"/>
                  <a:ext cx="12" cy="313"/>
                </a:xfrm>
                <a:prstGeom prst="rect">
                  <a:avLst/>
                </a:prstGeom>
                <a:solidFill>
                  <a:srgbClr val="6B0BC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02" name="Rectangle 280"/>
                <p:cNvSpPr>
                  <a:spLocks noChangeArrowheads="1"/>
                </p:cNvSpPr>
                <p:nvPr/>
              </p:nvSpPr>
              <p:spPr bwMode="auto">
                <a:xfrm>
                  <a:off x="4676" y="1179"/>
                  <a:ext cx="11" cy="313"/>
                </a:xfrm>
                <a:prstGeom prst="rect">
                  <a:avLst/>
                </a:prstGeom>
                <a:solidFill>
                  <a:srgbClr val="6D0AC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03" name="Rectangle 281"/>
                <p:cNvSpPr>
                  <a:spLocks noChangeArrowheads="1"/>
                </p:cNvSpPr>
                <p:nvPr/>
              </p:nvSpPr>
              <p:spPr bwMode="auto">
                <a:xfrm>
                  <a:off x="4687" y="1179"/>
                  <a:ext cx="22" cy="313"/>
                </a:xfrm>
                <a:prstGeom prst="rect">
                  <a:avLst/>
                </a:prstGeom>
                <a:solidFill>
                  <a:srgbClr val="6F0A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04" name="Rectangle 282"/>
                <p:cNvSpPr>
                  <a:spLocks noChangeArrowheads="1"/>
                </p:cNvSpPr>
                <p:nvPr/>
              </p:nvSpPr>
              <p:spPr bwMode="auto">
                <a:xfrm>
                  <a:off x="4709" y="1179"/>
                  <a:ext cx="11" cy="313"/>
                </a:xfrm>
                <a:prstGeom prst="rect">
                  <a:avLst/>
                </a:prstGeom>
                <a:solidFill>
                  <a:srgbClr val="720AC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05" name="Rectangle 283"/>
                <p:cNvSpPr>
                  <a:spLocks noChangeArrowheads="1"/>
                </p:cNvSpPr>
                <p:nvPr/>
              </p:nvSpPr>
              <p:spPr bwMode="auto">
                <a:xfrm>
                  <a:off x="4720" y="1179"/>
                  <a:ext cx="11" cy="313"/>
                </a:xfrm>
                <a:prstGeom prst="rect">
                  <a:avLst/>
                </a:prstGeom>
                <a:solidFill>
                  <a:srgbClr val="7409C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06" name="Rectangle 284"/>
                <p:cNvSpPr>
                  <a:spLocks noChangeArrowheads="1"/>
                </p:cNvSpPr>
                <p:nvPr/>
              </p:nvSpPr>
              <p:spPr bwMode="auto">
                <a:xfrm>
                  <a:off x="4731" y="1179"/>
                  <a:ext cx="12" cy="313"/>
                </a:xfrm>
                <a:prstGeom prst="rect">
                  <a:avLst/>
                </a:prstGeom>
                <a:solidFill>
                  <a:srgbClr val="7509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07" name="Rectangle 285"/>
                <p:cNvSpPr>
                  <a:spLocks noChangeArrowheads="1"/>
                </p:cNvSpPr>
                <p:nvPr/>
              </p:nvSpPr>
              <p:spPr bwMode="auto">
                <a:xfrm>
                  <a:off x="4743" y="1179"/>
                  <a:ext cx="11" cy="313"/>
                </a:xfrm>
                <a:prstGeom prst="rect">
                  <a:avLst/>
                </a:prstGeom>
                <a:solidFill>
                  <a:srgbClr val="7709C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08" name="Rectangle 286"/>
                <p:cNvSpPr>
                  <a:spLocks noChangeArrowheads="1"/>
                </p:cNvSpPr>
                <p:nvPr/>
              </p:nvSpPr>
              <p:spPr bwMode="auto">
                <a:xfrm>
                  <a:off x="4754" y="1179"/>
                  <a:ext cx="11" cy="313"/>
                </a:xfrm>
                <a:prstGeom prst="rect">
                  <a:avLst/>
                </a:prstGeom>
                <a:solidFill>
                  <a:srgbClr val="7909C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09" name="Rectangle 287"/>
                <p:cNvSpPr>
                  <a:spLocks noChangeArrowheads="1"/>
                </p:cNvSpPr>
                <p:nvPr/>
              </p:nvSpPr>
              <p:spPr bwMode="auto">
                <a:xfrm>
                  <a:off x="4765" y="1179"/>
                  <a:ext cx="11" cy="313"/>
                </a:xfrm>
                <a:prstGeom prst="rect">
                  <a:avLst/>
                </a:prstGeom>
                <a:solidFill>
                  <a:srgbClr val="7A09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10" name="Rectangle 288"/>
                <p:cNvSpPr>
                  <a:spLocks noChangeArrowheads="1"/>
                </p:cNvSpPr>
                <p:nvPr/>
              </p:nvSpPr>
              <p:spPr bwMode="auto">
                <a:xfrm>
                  <a:off x="4776" y="1179"/>
                  <a:ext cx="11" cy="313"/>
                </a:xfrm>
                <a:prstGeom prst="rect">
                  <a:avLst/>
                </a:prstGeom>
                <a:solidFill>
                  <a:srgbClr val="7C08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11" name="Rectangle 289"/>
                <p:cNvSpPr>
                  <a:spLocks noChangeArrowheads="1"/>
                </p:cNvSpPr>
                <p:nvPr/>
              </p:nvSpPr>
              <p:spPr bwMode="auto">
                <a:xfrm>
                  <a:off x="4787" y="1179"/>
                  <a:ext cx="11" cy="313"/>
                </a:xfrm>
                <a:prstGeom prst="rect">
                  <a:avLst/>
                </a:prstGeom>
                <a:solidFill>
                  <a:srgbClr val="7E08B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12" name="Rectangle 290"/>
                <p:cNvSpPr>
                  <a:spLocks noChangeArrowheads="1"/>
                </p:cNvSpPr>
                <p:nvPr/>
              </p:nvSpPr>
              <p:spPr bwMode="auto">
                <a:xfrm>
                  <a:off x="4798" y="1179"/>
                  <a:ext cx="12" cy="313"/>
                </a:xfrm>
                <a:prstGeom prst="rect">
                  <a:avLst/>
                </a:prstGeom>
                <a:solidFill>
                  <a:srgbClr val="7F08B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13" name="Rectangle 291"/>
                <p:cNvSpPr>
                  <a:spLocks noChangeArrowheads="1"/>
                </p:cNvSpPr>
                <p:nvPr/>
              </p:nvSpPr>
              <p:spPr bwMode="auto">
                <a:xfrm>
                  <a:off x="4810" y="1179"/>
                  <a:ext cx="22" cy="313"/>
                </a:xfrm>
                <a:prstGeom prst="rect">
                  <a:avLst/>
                </a:prstGeom>
                <a:solidFill>
                  <a:srgbClr val="8207B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14" name="Rectangle 292"/>
                <p:cNvSpPr>
                  <a:spLocks noChangeArrowheads="1"/>
                </p:cNvSpPr>
                <p:nvPr/>
              </p:nvSpPr>
              <p:spPr bwMode="auto">
                <a:xfrm>
                  <a:off x="4832" y="1179"/>
                  <a:ext cx="11" cy="313"/>
                </a:xfrm>
                <a:prstGeom prst="rect">
                  <a:avLst/>
                </a:prstGeom>
                <a:solidFill>
                  <a:srgbClr val="8407B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15" name="Rectangle 293"/>
                <p:cNvSpPr>
                  <a:spLocks noChangeArrowheads="1"/>
                </p:cNvSpPr>
                <p:nvPr/>
              </p:nvSpPr>
              <p:spPr bwMode="auto">
                <a:xfrm>
                  <a:off x="4843" y="1179"/>
                  <a:ext cx="11" cy="313"/>
                </a:xfrm>
                <a:prstGeom prst="rect">
                  <a:avLst/>
                </a:prstGeom>
                <a:solidFill>
                  <a:srgbClr val="8607B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16" name="Rectangle 294"/>
                <p:cNvSpPr>
                  <a:spLocks noChangeArrowheads="1"/>
                </p:cNvSpPr>
                <p:nvPr/>
              </p:nvSpPr>
              <p:spPr bwMode="auto">
                <a:xfrm>
                  <a:off x="4854" y="1179"/>
                  <a:ext cx="12" cy="313"/>
                </a:xfrm>
                <a:prstGeom prst="rect">
                  <a:avLst/>
                </a:prstGeom>
                <a:solidFill>
                  <a:srgbClr val="8807B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17" name="Rectangle 295"/>
                <p:cNvSpPr>
                  <a:spLocks noChangeArrowheads="1"/>
                </p:cNvSpPr>
                <p:nvPr/>
              </p:nvSpPr>
              <p:spPr bwMode="auto">
                <a:xfrm>
                  <a:off x="4866" y="1179"/>
                  <a:ext cx="11" cy="313"/>
                </a:xfrm>
                <a:prstGeom prst="rect">
                  <a:avLst/>
                </a:prstGeom>
                <a:solidFill>
                  <a:srgbClr val="8A06B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18" name="Rectangle 296"/>
                <p:cNvSpPr>
                  <a:spLocks noChangeArrowheads="1"/>
                </p:cNvSpPr>
                <p:nvPr/>
              </p:nvSpPr>
              <p:spPr bwMode="auto">
                <a:xfrm>
                  <a:off x="4877" y="1179"/>
                  <a:ext cx="11" cy="313"/>
                </a:xfrm>
                <a:prstGeom prst="rect">
                  <a:avLst/>
                </a:prstGeom>
                <a:solidFill>
                  <a:srgbClr val="8B06B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19" name="Rectangle 297"/>
                <p:cNvSpPr>
                  <a:spLocks noChangeArrowheads="1"/>
                </p:cNvSpPr>
                <p:nvPr/>
              </p:nvSpPr>
              <p:spPr bwMode="auto">
                <a:xfrm>
                  <a:off x="4888" y="1179"/>
                  <a:ext cx="11" cy="313"/>
                </a:xfrm>
                <a:prstGeom prst="rect">
                  <a:avLst/>
                </a:prstGeom>
                <a:solidFill>
                  <a:srgbClr val="8D06B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20" name="Rectangle 298"/>
                <p:cNvSpPr>
                  <a:spLocks noChangeArrowheads="1"/>
                </p:cNvSpPr>
                <p:nvPr/>
              </p:nvSpPr>
              <p:spPr bwMode="auto">
                <a:xfrm>
                  <a:off x="4899" y="1179"/>
                  <a:ext cx="11" cy="313"/>
                </a:xfrm>
                <a:prstGeom prst="rect">
                  <a:avLst/>
                </a:prstGeom>
                <a:solidFill>
                  <a:srgbClr val="8F06B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21" name="Rectangle 299"/>
                <p:cNvSpPr>
                  <a:spLocks noChangeArrowheads="1"/>
                </p:cNvSpPr>
                <p:nvPr/>
              </p:nvSpPr>
              <p:spPr bwMode="auto">
                <a:xfrm>
                  <a:off x="4910" y="1179"/>
                  <a:ext cx="11" cy="313"/>
                </a:xfrm>
                <a:prstGeom prst="rect">
                  <a:avLst/>
                </a:prstGeom>
                <a:solidFill>
                  <a:srgbClr val="9005B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22" name="Rectangle 300"/>
                <p:cNvSpPr>
                  <a:spLocks noChangeArrowheads="1"/>
                </p:cNvSpPr>
                <p:nvPr/>
              </p:nvSpPr>
              <p:spPr bwMode="auto">
                <a:xfrm>
                  <a:off x="4921" y="1179"/>
                  <a:ext cx="23" cy="313"/>
                </a:xfrm>
                <a:prstGeom prst="rect">
                  <a:avLst/>
                </a:prstGeom>
                <a:solidFill>
                  <a:srgbClr val="9305B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23" name="Rectangle 301"/>
                <p:cNvSpPr>
                  <a:spLocks noChangeArrowheads="1"/>
                </p:cNvSpPr>
                <p:nvPr/>
              </p:nvSpPr>
              <p:spPr bwMode="auto">
                <a:xfrm>
                  <a:off x="4944" y="1179"/>
                  <a:ext cx="11" cy="313"/>
                </a:xfrm>
                <a:prstGeom prst="rect">
                  <a:avLst/>
                </a:prstGeom>
                <a:solidFill>
                  <a:srgbClr val="9505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24" name="Rectangle 302"/>
                <p:cNvSpPr>
                  <a:spLocks noChangeArrowheads="1"/>
                </p:cNvSpPr>
                <p:nvPr/>
              </p:nvSpPr>
              <p:spPr bwMode="auto">
                <a:xfrm>
                  <a:off x="4955" y="1179"/>
                  <a:ext cx="11" cy="313"/>
                </a:xfrm>
                <a:prstGeom prst="rect">
                  <a:avLst/>
                </a:prstGeom>
                <a:solidFill>
                  <a:srgbClr val="9705B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25" name="Rectangle 303"/>
                <p:cNvSpPr>
                  <a:spLocks noChangeArrowheads="1"/>
                </p:cNvSpPr>
                <p:nvPr/>
              </p:nvSpPr>
              <p:spPr bwMode="auto">
                <a:xfrm>
                  <a:off x="4966" y="1179"/>
                  <a:ext cx="11" cy="313"/>
                </a:xfrm>
                <a:prstGeom prst="rect">
                  <a:avLst/>
                </a:prstGeom>
                <a:solidFill>
                  <a:srgbClr val="9904B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26" name="Rectangle 304"/>
                <p:cNvSpPr>
                  <a:spLocks noChangeArrowheads="1"/>
                </p:cNvSpPr>
                <p:nvPr/>
              </p:nvSpPr>
              <p:spPr bwMode="auto">
                <a:xfrm>
                  <a:off x="4977" y="1179"/>
                  <a:ext cx="11" cy="313"/>
                </a:xfrm>
                <a:prstGeom prst="rect">
                  <a:avLst/>
                </a:prstGeom>
                <a:solidFill>
                  <a:srgbClr val="9A04B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27" name="Rectangle 305"/>
                <p:cNvSpPr>
                  <a:spLocks noChangeArrowheads="1"/>
                </p:cNvSpPr>
                <p:nvPr/>
              </p:nvSpPr>
              <p:spPr bwMode="auto">
                <a:xfrm>
                  <a:off x="4988" y="1179"/>
                  <a:ext cx="12" cy="313"/>
                </a:xfrm>
                <a:prstGeom prst="rect">
                  <a:avLst/>
                </a:prstGeom>
                <a:solidFill>
                  <a:srgbClr val="9C04A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28" name="Rectangle 306"/>
                <p:cNvSpPr>
                  <a:spLocks noChangeArrowheads="1"/>
                </p:cNvSpPr>
                <p:nvPr/>
              </p:nvSpPr>
              <p:spPr bwMode="auto">
                <a:xfrm>
                  <a:off x="5000" y="1179"/>
                  <a:ext cx="11" cy="313"/>
                </a:xfrm>
                <a:prstGeom prst="rect">
                  <a:avLst/>
                </a:prstGeom>
                <a:solidFill>
                  <a:srgbClr val="9E04A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29" name="Rectangle 307"/>
                <p:cNvSpPr>
                  <a:spLocks noChangeArrowheads="1"/>
                </p:cNvSpPr>
                <p:nvPr/>
              </p:nvSpPr>
              <p:spPr bwMode="auto">
                <a:xfrm>
                  <a:off x="5011" y="1179"/>
                  <a:ext cx="11" cy="313"/>
                </a:xfrm>
                <a:prstGeom prst="rect">
                  <a:avLst/>
                </a:prstGeom>
                <a:solidFill>
                  <a:srgbClr val="A003A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30" name="Rectangle 308"/>
                <p:cNvSpPr>
                  <a:spLocks noChangeArrowheads="1"/>
                </p:cNvSpPr>
                <p:nvPr/>
              </p:nvSpPr>
              <p:spPr bwMode="auto">
                <a:xfrm>
                  <a:off x="5022" y="1179"/>
                  <a:ext cx="11" cy="313"/>
                </a:xfrm>
                <a:prstGeom prst="rect">
                  <a:avLst/>
                </a:prstGeom>
                <a:solidFill>
                  <a:srgbClr val="A103A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31" name="Rectangle 309"/>
                <p:cNvSpPr>
                  <a:spLocks noChangeArrowheads="1"/>
                </p:cNvSpPr>
                <p:nvPr/>
              </p:nvSpPr>
              <p:spPr bwMode="auto">
                <a:xfrm>
                  <a:off x="5033" y="1179"/>
                  <a:ext cx="11" cy="313"/>
                </a:xfrm>
                <a:prstGeom prst="rect">
                  <a:avLst/>
                </a:prstGeom>
                <a:solidFill>
                  <a:srgbClr val="A303A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632" name="Rectangle 310"/>
                <p:cNvSpPr>
                  <a:spLocks noChangeArrowheads="1"/>
                </p:cNvSpPr>
                <p:nvPr/>
              </p:nvSpPr>
              <p:spPr bwMode="auto">
                <a:xfrm>
                  <a:off x="5044" y="1179"/>
                  <a:ext cx="11" cy="313"/>
                </a:xfrm>
                <a:prstGeom prst="rect">
                  <a:avLst/>
                </a:prstGeom>
                <a:solidFill>
                  <a:srgbClr val="A503A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527" name="Rectangle 311"/>
              <p:cNvSpPr>
                <a:spLocks noChangeArrowheads="1"/>
              </p:cNvSpPr>
              <p:nvPr/>
            </p:nvSpPr>
            <p:spPr bwMode="auto">
              <a:xfrm>
                <a:off x="96" y="1179"/>
                <a:ext cx="4959" cy="313"/>
              </a:xfrm>
              <a:prstGeom prst="rect">
                <a:avLst/>
              </a:prstGeom>
              <a:noFill/>
              <a:ln w="1746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525" name="Rectangle 312"/>
            <p:cNvSpPr>
              <a:spLocks noChangeArrowheads="1"/>
            </p:cNvSpPr>
            <p:nvPr/>
          </p:nvSpPr>
          <p:spPr bwMode="auto">
            <a:xfrm>
              <a:off x="96" y="1179"/>
              <a:ext cx="491" cy="313"/>
            </a:xfrm>
            <a:prstGeom prst="rect">
              <a:avLst/>
            </a:prstGeom>
            <a:solidFill>
              <a:srgbClr val="FFFFFF"/>
            </a:solidFill>
            <a:ln w="17463">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3076" name="Group 313"/>
          <p:cNvGrpSpPr>
            <a:grpSpLocks/>
          </p:cNvGrpSpPr>
          <p:nvPr/>
        </p:nvGrpSpPr>
        <p:grpSpPr bwMode="auto">
          <a:xfrm>
            <a:off x="250825" y="2422525"/>
            <a:ext cx="7872413" cy="496888"/>
            <a:chOff x="96" y="642"/>
            <a:chExt cx="4959" cy="313"/>
          </a:xfrm>
        </p:grpSpPr>
        <p:grpSp>
          <p:nvGrpSpPr>
            <p:cNvPr id="3215" name="Group 314"/>
            <p:cNvGrpSpPr>
              <a:grpSpLocks/>
            </p:cNvGrpSpPr>
            <p:nvPr/>
          </p:nvGrpSpPr>
          <p:grpSpPr bwMode="auto">
            <a:xfrm>
              <a:off x="96" y="642"/>
              <a:ext cx="4959" cy="313"/>
              <a:chOff x="96" y="642"/>
              <a:chExt cx="4959" cy="313"/>
            </a:xfrm>
          </p:grpSpPr>
          <p:grpSp>
            <p:nvGrpSpPr>
              <p:cNvPr id="3217" name="Group 315"/>
              <p:cNvGrpSpPr>
                <a:grpSpLocks/>
              </p:cNvGrpSpPr>
              <p:nvPr/>
            </p:nvGrpSpPr>
            <p:grpSpPr bwMode="auto">
              <a:xfrm>
                <a:off x="96" y="642"/>
                <a:ext cx="4959" cy="313"/>
                <a:chOff x="96" y="642"/>
                <a:chExt cx="4959" cy="313"/>
              </a:xfrm>
            </p:grpSpPr>
            <p:grpSp>
              <p:nvGrpSpPr>
                <p:cNvPr id="3219" name="Group 316"/>
                <p:cNvGrpSpPr>
                  <a:grpSpLocks/>
                </p:cNvGrpSpPr>
                <p:nvPr/>
              </p:nvGrpSpPr>
              <p:grpSpPr bwMode="auto">
                <a:xfrm>
                  <a:off x="96" y="642"/>
                  <a:ext cx="3485" cy="313"/>
                  <a:chOff x="96" y="642"/>
                  <a:chExt cx="3485" cy="313"/>
                </a:xfrm>
              </p:grpSpPr>
              <p:sp>
                <p:nvSpPr>
                  <p:cNvPr id="3324" name="Rectangle 317"/>
                  <p:cNvSpPr>
                    <a:spLocks noChangeArrowheads="1"/>
                  </p:cNvSpPr>
                  <p:nvPr/>
                </p:nvSpPr>
                <p:spPr bwMode="auto">
                  <a:xfrm>
                    <a:off x="96" y="642"/>
                    <a:ext cx="11" cy="313"/>
                  </a:xfrm>
                  <a:prstGeom prst="rect">
                    <a:avLst/>
                  </a:prstGeom>
                  <a:solidFill>
                    <a:srgbClr val="A603A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25" name="Rectangle 318"/>
                  <p:cNvSpPr>
                    <a:spLocks noChangeArrowheads="1"/>
                  </p:cNvSpPr>
                  <p:nvPr/>
                </p:nvSpPr>
                <p:spPr bwMode="auto">
                  <a:xfrm>
                    <a:off x="107" y="642"/>
                    <a:ext cx="23" cy="313"/>
                  </a:xfrm>
                  <a:prstGeom prst="rect">
                    <a:avLst/>
                  </a:prstGeom>
                  <a:solidFill>
                    <a:srgbClr val="A803A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26" name="Rectangle 319"/>
                  <p:cNvSpPr>
                    <a:spLocks noChangeArrowheads="1"/>
                  </p:cNvSpPr>
                  <p:nvPr/>
                </p:nvSpPr>
                <p:spPr bwMode="auto">
                  <a:xfrm>
                    <a:off x="130" y="642"/>
                    <a:ext cx="11" cy="313"/>
                  </a:xfrm>
                  <a:prstGeom prst="rect">
                    <a:avLst/>
                  </a:prstGeom>
                  <a:solidFill>
                    <a:srgbClr val="AA04A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27" name="Rectangle 320"/>
                  <p:cNvSpPr>
                    <a:spLocks noChangeArrowheads="1"/>
                  </p:cNvSpPr>
                  <p:nvPr/>
                </p:nvSpPr>
                <p:spPr bwMode="auto">
                  <a:xfrm>
                    <a:off x="141" y="642"/>
                    <a:ext cx="22" cy="313"/>
                  </a:xfrm>
                  <a:prstGeom prst="rect">
                    <a:avLst/>
                  </a:prstGeom>
                  <a:solidFill>
                    <a:srgbClr val="AC04A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28" name="Rectangle 321"/>
                  <p:cNvSpPr>
                    <a:spLocks noChangeArrowheads="1"/>
                  </p:cNvSpPr>
                  <p:nvPr/>
                </p:nvSpPr>
                <p:spPr bwMode="auto">
                  <a:xfrm>
                    <a:off x="163" y="642"/>
                    <a:ext cx="11" cy="313"/>
                  </a:xfrm>
                  <a:prstGeom prst="rect">
                    <a:avLst/>
                  </a:prstGeom>
                  <a:solidFill>
                    <a:srgbClr val="AE05A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29" name="Rectangle 322"/>
                  <p:cNvSpPr>
                    <a:spLocks noChangeArrowheads="1"/>
                  </p:cNvSpPr>
                  <p:nvPr/>
                </p:nvSpPr>
                <p:spPr bwMode="auto">
                  <a:xfrm>
                    <a:off x="174" y="642"/>
                    <a:ext cx="23" cy="313"/>
                  </a:xfrm>
                  <a:prstGeom prst="rect">
                    <a:avLst/>
                  </a:prstGeom>
                  <a:solidFill>
                    <a:srgbClr val="AF06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30" name="Rectangle 323"/>
                  <p:cNvSpPr>
                    <a:spLocks noChangeArrowheads="1"/>
                  </p:cNvSpPr>
                  <p:nvPr/>
                </p:nvSpPr>
                <p:spPr bwMode="auto">
                  <a:xfrm>
                    <a:off x="197" y="642"/>
                    <a:ext cx="11" cy="313"/>
                  </a:xfrm>
                  <a:prstGeom prst="rect">
                    <a:avLst/>
                  </a:prstGeom>
                  <a:solidFill>
                    <a:srgbClr val="B1069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31" name="Rectangle 324"/>
                  <p:cNvSpPr>
                    <a:spLocks noChangeArrowheads="1"/>
                  </p:cNvSpPr>
                  <p:nvPr/>
                </p:nvSpPr>
                <p:spPr bwMode="auto">
                  <a:xfrm>
                    <a:off x="208" y="642"/>
                    <a:ext cx="22" cy="313"/>
                  </a:xfrm>
                  <a:prstGeom prst="rect">
                    <a:avLst/>
                  </a:prstGeom>
                  <a:solidFill>
                    <a:srgbClr val="B3079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32" name="Rectangle 325"/>
                  <p:cNvSpPr>
                    <a:spLocks noChangeArrowheads="1"/>
                  </p:cNvSpPr>
                  <p:nvPr/>
                </p:nvSpPr>
                <p:spPr bwMode="auto">
                  <a:xfrm>
                    <a:off x="230" y="642"/>
                    <a:ext cx="11" cy="313"/>
                  </a:xfrm>
                  <a:prstGeom prst="rect">
                    <a:avLst/>
                  </a:prstGeom>
                  <a:solidFill>
                    <a:srgbClr val="B5079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33" name="Rectangle 326"/>
                  <p:cNvSpPr>
                    <a:spLocks noChangeArrowheads="1"/>
                  </p:cNvSpPr>
                  <p:nvPr/>
                </p:nvSpPr>
                <p:spPr bwMode="auto">
                  <a:xfrm>
                    <a:off x="241" y="642"/>
                    <a:ext cx="11" cy="313"/>
                  </a:xfrm>
                  <a:prstGeom prst="rect">
                    <a:avLst/>
                  </a:prstGeom>
                  <a:solidFill>
                    <a:srgbClr val="B608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34" name="Rectangle 327"/>
                  <p:cNvSpPr>
                    <a:spLocks noChangeArrowheads="1"/>
                  </p:cNvSpPr>
                  <p:nvPr/>
                </p:nvSpPr>
                <p:spPr bwMode="auto">
                  <a:xfrm>
                    <a:off x="252" y="642"/>
                    <a:ext cx="23" cy="313"/>
                  </a:xfrm>
                  <a:prstGeom prst="rect">
                    <a:avLst/>
                  </a:prstGeom>
                  <a:solidFill>
                    <a:srgbClr val="B8089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35" name="Rectangle 328"/>
                  <p:cNvSpPr>
                    <a:spLocks noChangeArrowheads="1"/>
                  </p:cNvSpPr>
                  <p:nvPr/>
                </p:nvSpPr>
                <p:spPr bwMode="auto">
                  <a:xfrm>
                    <a:off x="275" y="642"/>
                    <a:ext cx="11" cy="313"/>
                  </a:xfrm>
                  <a:prstGeom prst="rect">
                    <a:avLst/>
                  </a:prstGeom>
                  <a:solidFill>
                    <a:srgbClr val="BA099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36" name="Rectangle 329"/>
                  <p:cNvSpPr>
                    <a:spLocks noChangeArrowheads="1"/>
                  </p:cNvSpPr>
                  <p:nvPr/>
                </p:nvSpPr>
                <p:spPr bwMode="auto">
                  <a:xfrm>
                    <a:off x="286" y="642"/>
                    <a:ext cx="22" cy="313"/>
                  </a:xfrm>
                  <a:prstGeom prst="rect">
                    <a:avLst/>
                  </a:prstGeom>
                  <a:solidFill>
                    <a:srgbClr val="BC099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37" name="Rectangle 330"/>
                  <p:cNvSpPr>
                    <a:spLocks noChangeArrowheads="1"/>
                  </p:cNvSpPr>
                  <p:nvPr/>
                </p:nvSpPr>
                <p:spPr bwMode="auto">
                  <a:xfrm>
                    <a:off x="308" y="642"/>
                    <a:ext cx="11" cy="313"/>
                  </a:xfrm>
                  <a:prstGeom prst="rect">
                    <a:avLst/>
                  </a:prstGeom>
                  <a:solidFill>
                    <a:srgbClr val="BE0A9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38" name="Rectangle 331"/>
                  <p:cNvSpPr>
                    <a:spLocks noChangeArrowheads="1"/>
                  </p:cNvSpPr>
                  <p:nvPr/>
                </p:nvSpPr>
                <p:spPr bwMode="auto">
                  <a:xfrm>
                    <a:off x="319" y="642"/>
                    <a:ext cx="23" cy="313"/>
                  </a:xfrm>
                  <a:prstGeom prst="rect">
                    <a:avLst/>
                  </a:prstGeom>
                  <a:solidFill>
                    <a:srgbClr val="C00A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39" name="Rectangle 332"/>
                  <p:cNvSpPr>
                    <a:spLocks noChangeArrowheads="1"/>
                  </p:cNvSpPr>
                  <p:nvPr/>
                </p:nvSpPr>
                <p:spPr bwMode="auto">
                  <a:xfrm>
                    <a:off x="342" y="642"/>
                    <a:ext cx="11" cy="313"/>
                  </a:xfrm>
                  <a:prstGeom prst="rect">
                    <a:avLst/>
                  </a:prstGeom>
                  <a:solidFill>
                    <a:srgbClr val="C10B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40" name="Rectangle 333"/>
                  <p:cNvSpPr>
                    <a:spLocks noChangeArrowheads="1"/>
                  </p:cNvSpPr>
                  <p:nvPr/>
                </p:nvSpPr>
                <p:spPr bwMode="auto">
                  <a:xfrm>
                    <a:off x="353" y="642"/>
                    <a:ext cx="22" cy="313"/>
                  </a:xfrm>
                  <a:prstGeom prst="rect">
                    <a:avLst/>
                  </a:prstGeom>
                  <a:solidFill>
                    <a:srgbClr val="C30C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41" name="Rectangle 334"/>
                  <p:cNvSpPr>
                    <a:spLocks noChangeArrowheads="1"/>
                  </p:cNvSpPr>
                  <p:nvPr/>
                </p:nvSpPr>
                <p:spPr bwMode="auto">
                  <a:xfrm>
                    <a:off x="375" y="642"/>
                    <a:ext cx="11" cy="313"/>
                  </a:xfrm>
                  <a:prstGeom prst="rect">
                    <a:avLst/>
                  </a:prstGeom>
                  <a:solidFill>
                    <a:srgbClr val="C50C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42" name="Rectangle 335"/>
                  <p:cNvSpPr>
                    <a:spLocks noChangeArrowheads="1"/>
                  </p:cNvSpPr>
                  <p:nvPr/>
                </p:nvSpPr>
                <p:spPr bwMode="auto">
                  <a:xfrm>
                    <a:off x="386" y="642"/>
                    <a:ext cx="23" cy="313"/>
                  </a:xfrm>
                  <a:prstGeom prst="rect">
                    <a:avLst/>
                  </a:prstGeom>
                  <a:solidFill>
                    <a:srgbClr val="C70D8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43" name="Rectangle 336"/>
                  <p:cNvSpPr>
                    <a:spLocks noChangeArrowheads="1"/>
                  </p:cNvSpPr>
                  <p:nvPr/>
                </p:nvSpPr>
                <p:spPr bwMode="auto">
                  <a:xfrm>
                    <a:off x="409" y="642"/>
                    <a:ext cx="11" cy="313"/>
                  </a:xfrm>
                  <a:prstGeom prst="rect">
                    <a:avLst/>
                  </a:prstGeom>
                  <a:solidFill>
                    <a:srgbClr val="C90D8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44" name="Rectangle 337"/>
                  <p:cNvSpPr>
                    <a:spLocks noChangeArrowheads="1"/>
                  </p:cNvSpPr>
                  <p:nvPr/>
                </p:nvSpPr>
                <p:spPr bwMode="auto">
                  <a:xfrm>
                    <a:off x="420" y="642"/>
                    <a:ext cx="11" cy="313"/>
                  </a:xfrm>
                  <a:prstGeom prst="rect">
                    <a:avLst/>
                  </a:prstGeom>
                  <a:solidFill>
                    <a:srgbClr val="CA0E8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45" name="Rectangle 338"/>
                  <p:cNvSpPr>
                    <a:spLocks noChangeArrowheads="1"/>
                  </p:cNvSpPr>
                  <p:nvPr/>
                </p:nvSpPr>
                <p:spPr bwMode="auto">
                  <a:xfrm>
                    <a:off x="431" y="642"/>
                    <a:ext cx="22" cy="313"/>
                  </a:xfrm>
                  <a:prstGeom prst="rect">
                    <a:avLst/>
                  </a:prstGeom>
                  <a:solidFill>
                    <a:srgbClr val="CC0E8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46" name="Rectangle 339"/>
                  <p:cNvSpPr>
                    <a:spLocks noChangeArrowheads="1"/>
                  </p:cNvSpPr>
                  <p:nvPr/>
                </p:nvSpPr>
                <p:spPr bwMode="auto">
                  <a:xfrm>
                    <a:off x="453" y="642"/>
                    <a:ext cx="12" cy="313"/>
                  </a:xfrm>
                  <a:prstGeom prst="rect">
                    <a:avLst/>
                  </a:prstGeom>
                  <a:solidFill>
                    <a:srgbClr val="CE0F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47" name="Rectangle 340"/>
                  <p:cNvSpPr>
                    <a:spLocks noChangeArrowheads="1"/>
                  </p:cNvSpPr>
                  <p:nvPr/>
                </p:nvSpPr>
                <p:spPr bwMode="auto">
                  <a:xfrm>
                    <a:off x="465" y="642"/>
                    <a:ext cx="22" cy="313"/>
                  </a:xfrm>
                  <a:prstGeom prst="rect">
                    <a:avLst/>
                  </a:prstGeom>
                  <a:solidFill>
                    <a:srgbClr val="D00F7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48" name="Rectangle 341"/>
                  <p:cNvSpPr>
                    <a:spLocks noChangeArrowheads="1"/>
                  </p:cNvSpPr>
                  <p:nvPr/>
                </p:nvSpPr>
                <p:spPr bwMode="auto">
                  <a:xfrm>
                    <a:off x="487" y="642"/>
                    <a:ext cx="11" cy="313"/>
                  </a:xfrm>
                  <a:prstGeom prst="rect">
                    <a:avLst/>
                  </a:prstGeom>
                  <a:solidFill>
                    <a:srgbClr val="D110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49" name="Rectangle 342"/>
                  <p:cNvSpPr>
                    <a:spLocks noChangeArrowheads="1"/>
                  </p:cNvSpPr>
                  <p:nvPr/>
                </p:nvSpPr>
                <p:spPr bwMode="auto">
                  <a:xfrm>
                    <a:off x="498" y="642"/>
                    <a:ext cx="22" cy="313"/>
                  </a:xfrm>
                  <a:prstGeom prst="rect">
                    <a:avLst/>
                  </a:prstGeom>
                  <a:solidFill>
                    <a:srgbClr val="D310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50" name="Rectangle 343"/>
                  <p:cNvSpPr>
                    <a:spLocks noChangeArrowheads="1"/>
                  </p:cNvSpPr>
                  <p:nvPr/>
                </p:nvSpPr>
                <p:spPr bwMode="auto">
                  <a:xfrm>
                    <a:off x="520" y="642"/>
                    <a:ext cx="12" cy="313"/>
                  </a:xfrm>
                  <a:prstGeom prst="rect">
                    <a:avLst/>
                  </a:prstGeom>
                  <a:solidFill>
                    <a:srgbClr val="D511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51" name="Rectangle 344"/>
                  <p:cNvSpPr>
                    <a:spLocks noChangeArrowheads="1"/>
                  </p:cNvSpPr>
                  <p:nvPr/>
                </p:nvSpPr>
                <p:spPr bwMode="auto">
                  <a:xfrm>
                    <a:off x="532" y="642"/>
                    <a:ext cx="22" cy="313"/>
                  </a:xfrm>
                  <a:prstGeom prst="rect">
                    <a:avLst/>
                  </a:prstGeom>
                  <a:solidFill>
                    <a:srgbClr val="D712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52" name="Rectangle 345"/>
                  <p:cNvSpPr>
                    <a:spLocks noChangeArrowheads="1"/>
                  </p:cNvSpPr>
                  <p:nvPr/>
                </p:nvSpPr>
                <p:spPr bwMode="auto">
                  <a:xfrm>
                    <a:off x="554" y="642"/>
                    <a:ext cx="11" cy="313"/>
                  </a:xfrm>
                  <a:prstGeom prst="rect">
                    <a:avLst/>
                  </a:prstGeom>
                  <a:solidFill>
                    <a:srgbClr val="D912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53" name="Rectangle 346"/>
                  <p:cNvSpPr>
                    <a:spLocks noChangeArrowheads="1"/>
                  </p:cNvSpPr>
                  <p:nvPr/>
                </p:nvSpPr>
                <p:spPr bwMode="auto">
                  <a:xfrm>
                    <a:off x="565" y="642"/>
                    <a:ext cx="11" cy="313"/>
                  </a:xfrm>
                  <a:prstGeom prst="rect">
                    <a:avLst/>
                  </a:prstGeom>
                  <a:solidFill>
                    <a:srgbClr val="DA12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54" name="Rectangle 347"/>
                  <p:cNvSpPr>
                    <a:spLocks noChangeArrowheads="1"/>
                  </p:cNvSpPr>
                  <p:nvPr/>
                </p:nvSpPr>
                <p:spPr bwMode="auto">
                  <a:xfrm>
                    <a:off x="576" y="642"/>
                    <a:ext cx="23" cy="313"/>
                  </a:xfrm>
                  <a:prstGeom prst="rect">
                    <a:avLst/>
                  </a:prstGeom>
                  <a:solidFill>
                    <a:srgbClr val="DC137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55" name="Rectangle 348"/>
                  <p:cNvSpPr>
                    <a:spLocks noChangeArrowheads="1"/>
                  </p:cNvSpPr>
                  <p:nvPr/>
                </p:nvSpPr>
                <p:spPr bwMode="auto">
                  <a:xfrm>
                    <a:off x="599" y="642"/>
                    <a:ext cx="11" cy="313"/>
                  </a:xfrm>
                  <a:prstGeom prst="rect">
                    <a:avLst/>
                  </a:prstGeom>
                  <a:solidFill>
                    <a:srgbClr val="DE147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56" name="Rectangle 349"/>
                  <p:cNvSpPr>
                    <a:spLocks noChangeArrowheads="1"/>
                  </p:cNvSpPr>
                  <p:nvPr/>
                </p:nvSpPr>
                <p:spPr bwMode="auto">
                  <a:xfrm>
                    <a:off x="610" y="642"/>
                    <a:ext cx="22" cy="313"/>
                  </a:xfrm>
                  <a:prstGeom prst="rect">
                    <a:avLst/>
                  </a:prstGeom>
                  <a:solidFill>
                    <a:srgbClr val="E0146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57" name="Rectangle 350"/>
                  <p:cNvSpPr>
                    <a:spLocks noChangeArrowheads="1"/>
                  </p:cNvSpPr>
                  <p:nvPr/>
                </p:nvSpPr>
                <p:spPr bwMode="auto">
                  <a:xfrm>
                    <a:off x="632" y="642"/>
                    <a:ext cx="11" cy="313"/>
                  </a:xfrm>
                  <a:prstGeom prst="rect">
                    <a:avLst/>
                  </a:prstGeom>
                  <a:solidFill>
                    <a:srgbClr val="E2156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58" name="Rectangle 351"/>
                  <p:cNvSpPr>
                    <a:spLocks noChangeArrowheads="1"/>
                  </p:cNvSpPr>
                  <p:nvPr/>
                </p:nvSpPr>
                <p:spPr bwMode="auto">
                  <a:xfrm>
                    <a:off x="643" y="642"/>
                    <a:ext cx="23" cy="313"/>
                  </a:xfrm>
                  <a:prstGeom prst="rect">
                    <a:avLst/>
                  </a:prstGeom>
                  <a:solidFill>
                    <a:srgbClr val="E3156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59" name="Rectangle 352"/>
                  <p:cNvSpPr>
                    <a:spLocks noChangeArrowheads="1"/>
                  </p:cNvSpPr>
                  <p:nvPr/>
                </p:nvSpPr>
                <p:spPr bwMode="auto">
                  <a:xfrm>
                    <a:off x="666" y="642"/>
                    <a:ext cx="11" cy="313"/>
                  </a:xfrm>
                  <a:prstGeom prst="rect">
                    <a:avLst/>
                  </a:prstGeom>
                  <a:solidFill>
                    <a:srgbClr val="E5166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60" name="Rectangle 353"/>
                  <p:cNvSpPr>
                    <a:spLocks noChangeArrowheads="1"/>
                  </p:cNvSpPr>
                  <p:nvPr/>
                </p:nvSpPr>
                <p:spPr bwMode="auto">
                  <a:xfrm>
                    <a:off x="677" y="642"/>
                    <a:ext cx="22" cy="313"/>
                  </a:xfrm>
                  <a:prstGeom prst="rect">
                    <a:avLst/>
                  </a:prstGeom>
                  <a:solidFill>
                    <a:srgbClr val="E71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61" name="Rectangle 354"/>
                  <p:cNvSpPr>
                    <a:spLocks noChangeArrowheads="1"/>
                  </p:cNvSpPr>
                  <p:nvPr/>
                </p:nvSpPr>
                <p:spPr bwMode="auto">
                  <a:xfrm>
                    <a:off x="699" y="642"/>
                    <a:ext cx="11" cy="313"/>
                  </a:xfrm>
                  <a:prstGeom prst="rect">
                    <a:avLst/>
                  </a:prstGeom>
                  <a:solidFill>
                    <a:srgbClr val="E8176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62" name="Rectangle 355"/>
                  <p:cNvSpPr>
                    <a:spLocks noChangeArrowheads="1"/>
                  </p:cNvSpPr>
                  <p:nvPr/>
                </p:nvSpPr>
                <p:spPr bwMode="auto">
                  <a:xfrm>
                    <a:off x="710" y="642"/>
                    <a:ext cx="23" cy="313"/>
                  </a:xfrm>
                  <a:prstGeom prst="rect">
                    <a:avLst/>
                  </a:prstGeom>
                  <a:solidFill>
                    <a:srgbClr val="E8186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63" name="Rectangle 356"/>
                  <p:cNvSpPr>
                    <a:spLocks noChangeArrowheads="1"/>
                  </p:cNvSpPr>
                  <p:nvPr/>
                </p:nvSpPr>
                <p:spPr bwMode="auto">
                  <a:xfrm>
                    <a:off x="733" y="642"/>
                    <a:ext cx="11" cy="313"/>
                  </a:xfrm>
                  <a:prstGeom prst="rect">
                    <a:avLst/>
                  </a:prstGeom>
                  <a:solidFill>
                    <a:srgbClr val="E819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64" name="Rectangle 357"/>
                  <p:cNvSpPr>
                    <a:spLocks noChangeArrowheads="1"/>
                  </p:cNvSpPr>
                  <p:nvPr/>
                </p:nvSpPr>
                <p:spPr bwMode="auto">
                  <a:xfrm>
                    <a:off x="744" y="642"/>
                    <a:ext cx="11" cy="313"/>
                  </a:xfrm>
                  <a:prstGeom prst="rect">
                    <a:avLst/>
                  </a:prstGeom>
                  <a:solidFill>
                    <a:srgbClr val="E81A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65" name="Rectangle 358"/>
                  <p:cNvSpPr>
                    <a:spLocks noChangeArrowheads="1"/>
                  </p:cNvSpPr>
                  <p:nvPr/>
                </p:nvSpPr>
                <p:spPr bwMode="auto">
                  <a:xfrm>
                    <a:off x="755" y="642"/>
                    <a:ext cx="22" cy="313"/>
                  </a:xfrm>
                  <a:prstGeom prst="rect">
                    <a:avLst/>
                  </a:prstGeom>
                  <a:solidFill>
                    <a:srgbClr val="E81B5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66" name="Rectangle 359"/>
                  <p:cNvSpPr>
                    <a:spLocks noChangeArrowheads="1"/>
                  </p:cNvSpPr>
                  <p:nvPr/>
                </p:nvSpPr>
                <p:spPr bwMode="auto">
                  <a:xfrm>
                    <a:off x="777" y="642"/>
                    <a:ext cx="12" cy="313"/>
                  </a:xfrm>
                  <a:prstGeom prst="rect">
                    <a:avLst/>
                  </a:prstGeom>
                  <a:solidFill>
                    <a:srgbClr val="E81B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67" name="Rectangle 360"/>
                  <p:cNvSpPr>
                    <a:spLocks noChangeArrowheads="1"/>
                  </p:cNvSpPr>
                  <p:nvPr/>
                </p:nvSpPr>
                <p:spPr bwMode="auto">
                  <a:xfrm>
                    <a:off x="789" y="642"/>
                    <a:ext cx="22" cy="313"/>
                  </a:xfrm>
                  <a:prstGeom prst="rect">
                    <a:avLst/>
                  </a:prstGeom>
                  <a:solidFill>
                    <a:srgbClr val="E81C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68" name="Rectangle 361"/>
                  <p:cNvSpPr>
                    <a:spLocks noChangeArrowheads="1"/>
                  </p:cNvSpPr>
                  <p:nvPr/>
                </p:nvSpPr>
                <p:spPr bwMode="auto">
                  <a:xfrm>
                    <a:off x="811" y="642"/>
                    <a:ext cx="11" cy="313"/>
                  </a:xfrm>
                  <a:prstGeom prst="rect">
                    <a:avLst/>
                  </a:prstGeom>
                  <a:solidFill>
                    <a:srgbClr val="E91D5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69" name="Rectangle 362"/>
                  <p:cNvSpPr>
                    <a:spLocks noChangeArrowheads="1"/>
                  </p:cNvSpPr>
                  <p:nvPr/>
                </p:nvSpPr>
                <p:spPr bwMode="auto">
                  <a:xfrm>
                    <a:off x="822" y="642"/>
                    <a:ext cx="22" cy="313"/>
                  </a:xfrm>
                  <a:prstGeom prst="rect">
                    <a:avLst/>
                  </a:prstGeom>
                  <a:solidFill>
                    <a:srgbClr val="E91E5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0" name="Rectangle 363"/>
                  <p:cNvSpPr>
                    <a:spLocks noChangeArrowheads="1"/>
                  </p:cNvSpPr>
                  <p:nvPr/>
                </p:nvSpPr>
                <p:spPr bwMode="auto">
                  <a:xfrm>
                    <a:off x="844" y="642"/>
                    <a:ext cx="12" cy="313"/>
                  </a:xfrm>
                  <a:prstGeom prst="rect">
                    <a:avLst/>
                  </a:prstGeom>
                  <a:solidFill>
                    <a:srgbClr val="E91F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1" name="Rectangle 364"/>
                  <p:cNvSpPr>
                    <a:spLocks noChangeArrowheads="1"/>
                  </p:cNvSpPr>
                  <p:nvPr/>
                </p:nvSpPr>
                <p:spPr bwMode="auto">
                  <a:xfrm>
                    <a:off x="856" y="642"/>
                    <a:ext cx="22" cy="313"/>
                  </a:xfrm>
                  <a:prstGeom prst="rect">
                    <a:avLst/>
                  </a:prstGeom>
                  <a:solidFill>
                    <a:srgbClr val="E920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2" name="Rectangle 365"/>
                  <p:cNvSpPr>
                    <a:spLocks noChangeArrowheads="1"/>
                  </p:cNvSpPr>
                  <p:nvPr/>
                </p:nvSpPr>
                <p:spPr bwMode="auto">
                  <a:xfrm>
                    <a:off x="878" y="642"/>
                    <a:ext cx="11" cy="313"/>
                  </a:xfrm>
                  <a:prstGeom prst="rect">
                    <a:avLst/>
                  </a:prstGeom>
                  <a:solidFill>
                    <a:srgbClr val="E921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3" name="Rectangle 366"/>
                  <p:cNvSpPr>
                    <a:spLocks noChangeArrowheads="1"/>
                  </p:cNvSpPr>
                  <p:nvPr/>
                </p:nvSpPr>
                <p:spPr bwMode="auto">
                  <a:xfrm>
                    <a:off x="889" y="642"/>
                    <a:ext cx="11" cy="313"/>
                  </a:xfrm>
                  <a:prstGeom prst="rect">
                    <a:avLst/>
                  </a:prstGeom>
                  <a:solidFill>
                    <a:srgbClr val="E921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4" name="Rectangle 367"/>
                  <p:cNvSpPr>
                    <a:spLocks noChangeArrowheads="1"/>
                  </p:cNvSpPr>
                  <p:nvPr/>
                </p:nvSpPr>
                <p:spPr bwMode="auto">
                  <a:xfrm>
                    <a:off x="900" y="642"/>
                    <a:ext cx="23" cy="313"/>
                  </a:xfrm>
                  <a:prstGeom prst="rect">
                    <a:avLst/>
                  </a:prstGeom>
                  <a:solidFill>
                    <a:srgbClr val="E922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5" name="Rectangle 368"/>
                  <p:cNvSpPr>
                    <a:spLocks noChangeArrowheads="1"/>
                  </p:cNvSpPr>
                  <p:nvPr/>
                </p:nvSpPr>
                <p:spPr bwMode="auto">
                  <a:xfrm>
                    <a:off x="923" y="642"/>
                    <a:ext cx="11" cy="313"/>
                  </a:xfrm>
                  <a:prstGeom prst="rect">
                    <a:avLst/>
                  </a:prstGeom>
                  <a:solidFill>
                    <a:srgbClr val="E9234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6" name="Rectangle 369"/>
                  <p:cNvSpPr>
                    <a:spLocks noChangeArrowheads="1"/>
                  </p:cNvSpPr>
                  <p:nvPr/>
                </p:nvSpPr>
                <p:spPr bwMode="auto">
                  <a:xfrm>
                    <a:off x="934" y="642"/>
                    <a:ext cx="22" cy="313"/>
                  </a:xfrm>
                  <a:prstGeom prst="rect">
                    <a:avLst/>
                  </a:prstGeom>
                  <a:solidFill>
                    <a:srgbClr val="EA24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7" name="Rectangle 370"/>
                  <p:cNvSpPr>
                    <a:spLocks noChangeArrowheads="1"/>
                  </p:cNvSpPr>
                  <p:nvPr/>
                </p:nvSpPr>
                <p:spPr bwMode="auto">
                  <a:xfrm>
                    <a:off x="956" y="642"/>
                    <a:ext cx="11" cy="313"/>
                  </a:xfrm>
                  <a:prstGeom prst="rect">
                    <a:avLst/>
                  </a:prstGeom>
                  <a:solidFill>
                    <a:srgbClr val="EA25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8" name="Rectangle 371"/>
                  <p:cNvSpPr>
                    <a:spLocks noChangeArrowheads="1"/>
                  </p:cNvSpPr>
                  <p:nvPr/>
                </p:nvSpPr>
                <p:spPr bwMode="auto">
                  <a:xfrm>
                    <a:off x="967" y="642"/>
                    <a:ext cx="23" cy="313"/>
                  </a:xfrm>
                  <a:prstGeom prst="rect">
                    <a:avLst/>
                  </a:prstGeom>
                  <a:solidFill>
                    <a:srgbClr val="EA264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9" name="Rectangle 372"/>
                  <p:cNvSpPr>
                    <a:spLocks noChangeArrowheads="1"/>
                  </p:cNvSpPr>
                  <p:nvPr/>
                </p:nvSpPr>
                <p:spPr bwMode="auto">
                  <a:xfrm>
                    <a:off x="990" y="642"/>
                    <a:ext cx="11" cy="313"/>
                  </a:xfrm>
                  <a:prstGeom prst="rect">
                    <a:avLst/>
                  </a:prstGeom>
                  <a:solidFill>
                    <a:srgbClr val="EA274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0" name="Rectangle 373"/>
                  <p:cNvSpPr>
                    <a:spLocks noChangeArrowheads="1"/>
                  </p:cNvSpPr>
                  <p:nvPr/>
                </p:nvSpPr>
                <p:spPr bwMode="auto">
                  <a:xfrm>
                    <a:off x="1001" y="642"/>
                    <a:ext cx="22" cy="313"/>
                  </a:xfrm>
                  <a:prstGeom prst="rect">
                    <a:avLst/>
                  </a:prstGeom>
                  <a:solidFill>
                    <a:srgbClr val="EA284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1" name="Rectangle 374"/>
                  <p:cNvSpPr>
                    <a:spLocks noChangeArrowheads="1"/>
                  </p:cNvSpPr>
                  <p:nvPr/>
                </p:nvSpPr>
                <p:spPr bwMode="auto">
                  <a:xfrm>
                    <a:off x="1023" y="642"/>
                    <a:ext cx="11" cy="313"/>
                  </a:xfrm>
                  <a:prstGeom prst="rect">
                    <a:avLst/>
                  </a:prstGeom>
                  <a:solidFill>
                    <a:srgbClr val="EA294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 name="Rectangle 375"/>
                  <p:cNvSpPr>
                    <a:spLocks noChangeArrowheads="1"/>
                  </p:cNvSpPr>
                  <p:nvPr/>
                </p:nvSpPr>
                <p:spPr bwMode="auto">
                  <a:xfrm>
                    <a:off x="1034" y="642"/>
                    <a:ext cx="23" cy="313"/>
                  </a:xfrm>
                  <a:prstGeom prst="rect">
                    <a:avLst/>
                  </a:prstGeom>
                  <a:solidFill>
                    <a:srgbClr val="EA2A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3" name="Rectangle 376"/>
                  <p:cNvSpPr>
                    <a:spLocks noChangeArrowheads="1"/>
                  </p:cNvSpPr>
                  <p:nvPr/>
                </p:nvSpPr>
                <p:spPr bwMode="auto">
                  <a:xfrm>
                    <a:off x="1057" y="642"/>
                    <a:ext cx="11" cy="313"/>
                  </a:xfrm>
                  <a:prstGeom prst="rect">
                    <a:avLst/>
                  </a:prstGeom>
                  <a:solidFill>
                    <a:srgbClr val="EA2A3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4" name="Rectangle 377"/>
                  <p:cNvSpPr>
                    <a:spLocks noChangeArrowheads="1"/>
                  </p:cNvSpPr>
                  <p:nvPr/>
                </p:nvSpPr>
                <p:spPr bwMode="auto">
                  <a:xfrm>
                    <a:off x="1068" y="642"/>
                    <a:ext cx="11" cy="313"/>
                  </a:xfrm>
                  <a:prstGeom prst="rect">
                    <a:avLst/>
                  </a:prstGeom>
                  <a:solidFill>
                    <a:srgbClr val="EB2B3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5" name="Rectangle 378"/>
                  <p:cNvSpPr>
                    <a:spLocks noChangeArrowheads="1"/>
                  </p:cNvSpPr>
                  <p:nvPr/>
                </p:nvSpPr>
                <p:spPr bwMode="auto">
                  <a:xfrm>
                    <a:off x="1079" y="642"/>
                    <a:ext cx="22" cy="313"/>
                  </a:xfrm>
                  <a:prstGeom prst="rect">
                    <a:avLst/>
                  </a:prstGeom>
                  <a:solidFill>
                    <a:srgbClr val="EB2C3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6" name="Rectangle 379"/>
                  <p:cNvSpPr>
                    <a:spLocks noChangeArrowheads="1"/>
                  </p:cNvSpPr>
                  <p:nvPr/>
                </p:nvSpPr>
                <p:spPr bwMode="auto">
                  <a:xfrm>
                    <a:off x="1101" y="642"/>
                    <a:ext cx="11" cy="313"/>
                  </a:xfrm>
                  <a:prstGeom prst="rect">
                    <a:avLst/>
                  </a:prstGeom>
                  <a:solidFill>
                    <a:srgbClr val="EB2D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7" name="Rectangle 380"/>
                  <p:cNvSpPr>
                    <a:spLocks noChangeArrowheads="1"/>
                  </p:cNvSpPr>
                  <p:nvPr/>
                </p:nvSpPr>
                <p:spPr bwMode="auto">
                  <a:xfrm>
                    <a:off x="1112" y="642"/>
                    <a:ext cx="23" cy="313"/>
                  </a:xfrm>
                  <a:prstGeom prst="rect">
                    <a:avLst/>
                  </a:prstGeom>
                  <a:solidFill>
                    <a:srgbClr val="EB2E3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8" name="Rectangle 381"/>
                  <p:cNvSpPr>
                    <a:spLocks noChangeArrowheads="1"/>
                  </p:cNvSpPr>
                  <p:nvPr/>
                </p:nvSpPr>
                <p:spPr bwMode="auto">
                  <a:xfrm>
                    <a:off x="1135" y="642"/>
                    <a:ext cx="11" cy="313"/>
                  </a:xfrm>
                  <a:prstGeom prst="rect">
                    <a:avLst/>
                  </a:prstGeom>
                  <a:solidFill>
                    <a:srgbClr val="EB2F3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9" name="Rectangle 382"/>
                  <p:cNvSpPr>
                    <a:spLocks noChangeArrowheads="1"/>
                  </p:cNvSpPr>
                  <p:nvPr/>
                </p:nvSpPr>
                <p:spPr bwMode="auto">
                  <a:xfrm>
                    <a:off x="1146" y="642"/>
                    <a:ext cx="22" cy="313"/>
                  </a:xfrm>
                  <a:prstGeom prst="rect">
                    <a:avLst/>
                  </a:prstGeom>
                  <a:solidFill>
                    <a:srgbClr val="EB303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90" name="Rectangle 383"/>
                  <p:cNvSpPr>
                    <a:spLocks noChangeArrowheads="1"/>
                  </p:cNvSpPr>
                  <p:nvPr/>
                </p:nvSpPr>
                <p:spPr bwMode="auto">
                  <a:xfrm>
                    <a:off x="1168" y="642"/>
                    <a:ext cx="23" cy="313"/>
                  </a:xfrm>
                  <a:prstGeom prst="rect">
                    <a:avLst/>
                  </a:prstGeom>
                  <a:solidFill>
                    <a:srgbClr val="EB313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91" name="Rectangle 384"/>
                  <p:cNvSpPr>
                    <a:spLocks noChangeArrowheads="1"/>
                  </p:cNvSpPr>
                  <p:nvPr/>
                </p:nvSpPr>
                <p:spPr bwMode="auto">
                  <a:xfrm>
                    <a:off x="1191" y="642"/>
                    <a:ext cx="22" cy="313"/>
                  </a:xfrm>
                  <a:prstGeom prst="rect">
                    <a:avLst/>
                  </a:prstGeom>
                  <a:solidFill>
                    <a:srgbClr val="EC32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92" name="Rectangle 385"/>
                  <p:cNvSpPr>
                    <a:spLocks noChangeArrowheads="1"/>
                  </p:cNvSpPr>
                  <p:nvPr/>
                </p:nvSpPr>
                <p:spPr bwMode="auto">
                  <a:xfrm>
                    <a:off x="1213" y="642"/>
                    <a:ext cx="22" cy="313"/>
                  </a:xfrm>
                  <a:prstGeom prst="rect">
                    <a:avLst/>
                  </a:prstGeom>
                  <a:solidFill>
                    <a:srgbClr val="EC332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93" name="Rectangle 386"/>
                  <p:cNvSpPr>
                    <a:spLocks noChangeArrowheads="1"/>
                  </p:cNvSpPr>
                  <p:nvPr/>
                </p:nvSpPr>
                <p:spPr bwMode="auto">
                  <a:xfrm>
                    <a:off x="1235" y="642"/>
                    <a:ext cx="23" cy="313"/>
                  </a:xfrm>
                  <a:prstGeom prst="rect">
                    <a:avLst/>
                  </a:prstGeom>
                  <a:solidFill>
                    <a:srgbClr val="EC342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94" name="Rectangle 387"/>
                  <p:cNvSpPr>
                    <a:spLocks noChangeArrowheads="1"/>
                  </p:cNvSpPr>
                  <p:nvPr/>
                </p:nvSpPr>
                <p:spPr bwMode="auto">
                  <a:xfrm>
                    <a:off x="1258" y="642"/>
                    <a:ext cx="22" cy="313"/>
                  </a:xfrm>
                  <a:prstGeom prst="rect">
                    <a:avLst/>
                  </a:prstGeom>
                  <a:solidFill>
                    <a:srgbClr val="EC362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95" name="Rectangle 388"/>
                  <p:cNvSpPr>
                    <a:spLocks noChangeArrowheads="1"/>
                  </p:cNvSpPr>
                  <p:nvPr/>
                </p:nvSpPr>
                <p:spPr bwMode="auto">
                  <a:xfrm>
                    <a:off x="1280" y="642"/>
                    <a:ext cx="22" cy="313"/>
                  </a:xfrm>
                  <a:prstGeom prst="rect">
                    <a:avLst/>
                  </a:prstGeom>
                  <a:solidFill>
                    <a:srgbClr val="EC372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96" name="Rectangle 389"/>
                  <p:cNvSpPr>
                    <a:spLocks noChangeArrowheads="1"/>
                  </p:cNvSpPr>
                  <p:nvPr/>
                </p:nvSpPr>
                <p:spPr bwMode="auto">
                  <a:xfrm>
                    <a:off x="1302" y="642"/>
                    <a:ext cx="23" cy="313"/>
                  </a:xfrm>
                  <a:prstGeom prst="rect">
                    <a:avLst/>
                  </a:prstGeom>
                  <a:solidFill>
                    <a:srgbClr val="ED382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97" name="Rectangle 390"/>
                  <p:cNvSpPr>
                    <a:spLocks noChangeArrowheads="1"/>
                  </p:cNvSpPr>
                  <p:nvPr/>
                </p:nvSpPr>
                <p:spPr bwMode="auto">
                  <a:xfrm>
                    <a:off x="1325" y="642"/>
                    <a:ext cx="22" cy="313"/>
                  </a:xfrm>
                  <a:prstGeom prst="rect">
                    <a:avLst/>
                  </a:prstGeom>
                  <a:solidFill>
                    <a:srgbClr val="ED392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98" name="Rectangle 391"/>
                  <p:cNvSpPr>
                    <a:spLocks noChangeArrowheads="1"/>
                  </p:cNvSpPr>
                  <p:nvPr/>
                </p:nvSpPr>
                <p:spPr bwMode="auto">
                  <a:xfrm>
                    <a:off x="1347" y="642"/>
                    <a:ext cx="22" cy="313"/>
                  </a:xfrm>
                  <a:prstGeom prst="rect">
                    <a:avLst/>
                  </a:prstGeom>
                  <a:solidFill>
                    <a:srgbClr val="ED3A1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99" name="Rectangle 392"/>
                  <p:cNvSpPr>
                    <a:spLocks noChangeArrowheads="1"/>
                  </p:cNvSpPr>
                  <p:nvPr/>
                </p:nvSpPr>
                <p:spPr bwMode="auto">
                  <a:xfrm>
                    <a:off x="1369" y="642"/>
                    <a:ext cx="23" cy="313"/>
                  </a:xfrm>
                  <a:prstGeom prst="rect">
                    <a:avLst/>
                  </a:prstGeom>
                  <a:solidFill>
                    <a:srgbClr val="ED3C1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00" name="Rectangle 393"/>
                  <p:cNvSpPr>
                    <a:spLocks noChangeArrowheads="1"/>
                  </p:cNvSpPr>
                  <p:nvPr/>
                </p:nvSpPr>
                <p:spPr bwMode="auto">
                  <a:xfrm>
                    <a:off x="1392" y="642"/>
                    <a:ext cx="11" cy="313"/>
                  </a:xfrm>
                  <a:prstGeom prst="rect">
                    <a:avLst/>
                  </a:prstGeom>
                  <a:solidFill>
                    <a:srgbClr val="ED3C1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01" name="Rectangle 394"/>
                  <p:cNvSpPr>
                    <a:spLocks noChangeArrowheads="1"/>
                  </p:cNvSpPr>
                  <p:nvPr/>
                </p:nvSpPr>
                <p:spPr bwMode="auto">
                  <a:xfrm>
                    <a:off x="1403" y="642"/>
                    <a:ext cx="22" cy="313"/>
                  </a:xfrm>
                  <a:prstGeom prst="rect">
                    <a:avLst/>
                  </a:prstGeom>
                  <a:solidFill>
                    <a:srgbClr val="ED3D1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02" name="Rectangle 395"/>
                  <p:cNvSpPr>
                    <a:spLocks noChangeArrowheads="1"/>
                  </p:cNvSpPr>
                  <p:nvPr/>
                </p:nvSpPr>
                <p:spPr bwMode="auto">
                  <a:xfrm>
                    <a:off x="1425" y="642"/>
                    <a:ext cx="23" cy="313"/>
                  </a:xfrm>
                  <a:prstGeom prst="rect">
                    <a:avLst/>
                  </a:prstGeom>
                  <a:solidFill>
                    <a:srgbClr val="EE3F1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03" name="Rectangle 396"/>
                  <p:cNvSpPr>
                    <a:spLocks noChangeArrowheads="1"/>
                  </p:cNvSpPr>
                  <p:nvPr/>
                </p:nvSpPr>
                <p:spPr bwMode="auto">
                  <a:xfrm>
                    <a:off x="1448" y="642"/>
                    <a:ext cx="22" cy="313"/>
                  </a:xfrm>
                  <a:prstGeom prst="rect">
                    <a:avLst/>
                  </a:prstGeom>
                  <a:solidFill>
                    <a:srgbClr val="EE431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04" name="Rectangle 397"/>
                  <p:cNvSpPr>
                    <a:spLocks noChangeArrowheads="1"/>
                  </p:cNvSpPr>
                  <p:nvPr/>
                </p:nvSpPr>
                <p:spPr bwMode="auto">
                  <a:xfrm>
                    <a:off x="1470" y="642"/>
                    <a:ext cx="22" cy="313"/>
                  </a:xfrm>
                  <a:prstGeom prst="rect">
                    <a:avLst/>
                  </a:prstGeom>
                  <a:solidFill>
                    <a:srgbClr val="EE471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05" name="Rectangle 398"/>
                  <p:cNvSpPr>
                    <a:spLocks noChangeArrowheads="1"/>
                  </p:cNvSpPr>
                  <p:nvPr/>
                </p:nvSpPr>
                <p:spPr bwMode="auto">
                  <a:xfrm>
                    <a:off x="1492" y="642"/>
                    <a:ext cx="23" cy="313"/>
                  </a:xfrm>
                  <a:prstGeom prst="rect">
                    <a:avLst/>
                  </a:prstGeom>
                  <a:solidFill>
                    <a:srgbClr val="EF4B1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06" name="Rectangle 399"/>
                  <p:cNvSpPr>
                    <a:spLocks noChangeArrowheads="1"/>
                  </p:cNvSpPr>
                  <p:nvPr/>
                </p:nvSpPr>
                <p:spPr bwMode="auto">
                  <a:xfrm>
                    <a:off x="1515" y="642"/>
                    <a:ext cx="22" cy="313"/>
                  </a:xfrm>
                  <a:prstGeom prst="rect">
                    <a:avLst/>
                  </a:prstGeom>
                  <a:solidFill>
                    <a:srgbClr val="EF4F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07" name="Rectangle 400"/>
                  <p:cNvSpPr>
                    <a:spLocks noChangeArrowheads="1"/>
                  </p:cNvSpPr>
                  <p:nvPr/>
                </p:nvSpPr>
                <p:spPr bwMode="auto">
                  <a:xfrm>
                    <a:off x="1537" y="642"/>
                    <a:ext cx="22" cy="313"/>
                  </a:xfrm>
                  <a:prstGeom prst="rect">
                    <a:avLst/>
                  </a:prstGeom>
                  <a:solidFill>
                    <a:srgbClr val="EF53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08" name="Rectangle 401"/>
                  <p:cNvSpPr>
                    <a:spLocks noChangeArrowheads="1"/>
                  </p:cNvSpPr>
                  <p:nvPr/>
                </p:nvSpPr>
                <p:spPr bwMode="auto">
                  <a:xfrm>
                    <a:off x="1559" y="642"/>
                    <a:ext cx="23" cy="313"/>
                  </a:xfrm>
                  <a:prstGeom prst="rect">
                    <a:avLst/>
                  </a:prstGeom>
                  <a:solidFill>
                    <a:srgbClr val="F057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09" name="Rectangle 402"/>
                  <p:cNvSpPr>
                    <a:spLocks noChangeArrowheads="1"/>
                  </p:cNvSpPr>
                  <p:nvPr/>
                </p:nvSpPr>
                <p:spPr bwMode="auto">
                  <a:xfrm>
                    <a:off x="1582" y="642"/>
                    <a:ext cx="22" cy="313"/>
                  </a:xfrm>
                  <a:prstGeom prst="rect">
                    <a:avLst/>
                  </a:prstGeom>
                  <a:solidFill>
                    <a:srgbClr val="F05C1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10" name="Rectangle 403"/>
                  <p:cNvSpPr>
                    <a:spLocks noChangeArrowheads="1"/>
                  </p:cNvSpPr>
                  <p:nvPr/>
                </p:nvSpPr>
                <p:spPr bwMode="auto">
                  <a:xfrm>
                    <a:off x="1604" y="642"/>
                    <a:ext cx="22" cy="313"/>
                  </a:xfrm>
                  <a:prstGeom prst="rect">
                    <a:avLst/>
                  </a:prstGeom>
                  <a:solidFill>
                    <a:srgbClr val="F0601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11" name="Rectangle 404"/>
                  <p:cNvSpPr>
                    <a:spLocks noChangeArrowheads="1"/>
                  </p:cNvSpPr>
                  <p:nvPr/>
                </p:nvSpPr>
                <p:spPr bwMode="auto">
                  <a:xfrm>
                    <a:off x="1626" y="642"/>
                    <a:ext cx="23" cy="313"/>
                  </a:xfrm>
                  <a:prstGeom prst="rect">
                    <a:avLst/>
                  </a:prstGeom>
                  <a:solidFill>
                    <a:srgbClr val="F1641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12" name="Rectangle 405"/>
                  <p:cNvSpPr>
                    <a:spLocks noChangeArrowheads="1"/>
                  </p:cNvSpPr>
                  <p:nvPr/>
                </p:nvSpPr>
                <p:spPr bwMode="auto">
                  <a:xfrm>
                    <a:off x="1649" y="642"/>
                    <a:ext cx="22" cy="313"/>
                  </a:xfrm>
                  <a:prstGeom prst="rect">
                    <a:avLst/>
                  </a:prstGeom>
                  <a:solidFill>
                    <a:srgbClr val="F1681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13" name="Rectangle 406"/>
                  <p:cNvSpPr>
                    <a:spLocks noChangeArrowheads="1"/>
                  </p:cNvSpPr>
                  <p:nvPr/>
                </p:nvSpPr>
                <p:spPr bwMode="auto">
                  <a:xfrm>
                    <a:off x="1671" y="642"/>
                    <a:ext cx="22" cy="313"/>
                  </a:xfrm>
                  <a:prstGeom prst="rect">
                    <a:avLst/>
                  </a:prstGeom>
                  <a:solidFill>
                    <a:srgbClr val="F26C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14" name="Rectangle 407"/>
                  <p:cNvSpPr>
                    <a:spLocks noChangeArrowheads="1"/>
                  </p:cNvSpPr>
                  <p:nvPr/>
                </p:nvSpPr>
                <p:spPr bwMode="auto">
                  <a:xfrm>
                    <a:off x="1693" y="642"/>
                    <a:ext cx="23" cy="313"/>
                  </a:xfrm>
                  <a:prstGeom prst="rect">
                    <a:avLst/>
                  </a:prstGeom>
                  <a:solidFill>
                    <a:srgbClr val="F270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15" name="Rectangle 408"/>
                  <p:cNvSpPr>
                    <a:spLocks noChangeArrowheads="1"/>
                  </p:cNvSpPr>
                  <p:nvPr/>
                </p:nvSpPr>
                <p:spPr bwMode="auto">
                  <a:xfrm>
                    <a:off x="1716" y="642"/>
                    <a:ext cx="11" cy="313"/>
                  </a:xfrm>
                  <a:prstGeom prst="rect">
                    <a:avLst/>
                  </a:prstGeom>
                  <a:solidFill>
                    <a:srgbClr val="F273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16" name="Rectangle 409"/>
                  <p:cNvSpPr>
                    <a:spLocks noChangeArrowheads="1"/>
                  </p:cNvSpPr>
                  <p:nvPr/>
                </p:nvSpPr>
                <p:spPr bwMode="auto">
                  <a:xfrm>
                    <a:off x="1727" y="642"/>
                    <a:ext cx="22" cy="313"/>
                  </a:xfrm>
                  <a:prstGeom prst="rect">
                    <a:avLst/>
                  </a:prstGeom>
                  <a:solidFill>
                    <a:srgbClr val="F276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17" name="Rectangle 410"/>
                  <p:cNvSpPr>
                    <a:spLocks noChangeArrowheads="1"/>
                  </p:cNvSpPr>
                  <p:nvPr/>
                </p:nvSpPr>
                <p:spPr bwMode="auto">
                  <a:xfrm>
                    <a:off x="1749" y="642"/>
                    <a:ext cx="22" cy="313"/>
                  </a:xfrm>
                  <a:prstGeom prst="rect">
                    <a:avLst/>
                  </a:prstGeom>
                  <a:solidFill>
                    <a:srgbClr val="F37A0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18" name="Rectangle 411"/>
                  <p:cNvSpPr>
                    <a:spLocks noChangeArrowheads="1"/>
                  </p:cNvSpPr>
                  <p:nvPr/>
                </p:nvSpPr>
                <p:spPr bwMode="auto">
                  <a:xfrm>
                    <a:off x="1771" y="642"/>
                    <a:ext cx="23" cy="313"/>
                  </a:xfrm>
                  <a:prstGeom prst="rect">
                    <a:avLst/>
                  </a:prstGeom>
                  <a:solidFill>
                    <a:srgbClr val="F37F0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19" name="Rectangle 412"/>
                  <p:cNvSpPr>
                    <a:spLocks noChangeArrowheads="1"/>
                  </p:cNvSpPr>
                  <p:nvPr/>
                </p:nvSpPr>
                <p:spPr bwMode="auto">
                  <a:xfrm>
                    <a:off x="1794" y="642"/>
                    <a:ext cx="22" cy="313"/>
                  </a:xfrm>
                  <a:prstGeom prst="rect">
                    <a:avLst/>
                  </a:prstGeom>
                  <a:solidFill>
                    <a:srgbClr val="F4830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20" name="Rectangle 413"/>
                  <p:cNvSpPr>
                    <a:spLocks noChangeArrowheads="1"/>
                  </p:cNvSpPr>
                  <p:nvPr/>
                </p:nvSpPr>
                <p:spPr bwMode="auto">
                  <a:xfrm>
                    <a:off x="1816" y="642"/>
                    <a:ext cx="22" cy="313"/>
                  </a:xfrm>
                  <a:prstGeom prst="rect">
                    <a:avLst/>
                  </a:prstGeom>
                  <a:solidFill>
                    <a:srgbClr val="F4870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21" name="Rectangle 414"/>
                  <p:cNvSpPr>
                    <a:spLocks noChangeArrowheads="1"/>
                  </p:cNvSpPr>
                  <p:nvPr/>
                </p:nvSpPr>
                <p:spPr bwMode="auto">
                  <a:xfrm>
                    <a:off x="1838" y="642"/>
                    <a:ext cx="23" cy="313"/>
                  </a:xfrm>
                  <a:prstGeom prst="rect">
                    <a:avLst/>
                  </a:prstGeom>
                  <a:solidFill>
                    <a:srgbClr val="F48B0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22" name="Rectangle 415"/>
                  <p:cNvSpPr>
                    <a:spLocks noChangeArrowheads="1"/>
                  </p:cNvSpPr>
                  <p:nvPr/>
                </p:nvSpPr>
                <p:spPr bwMode="auto">
                  <a:xfrm>
                    <a:off x="1861" y="642"/>
                    <a:ext cx="22" cy="313"/>
                  </a:xfrm>
                  <a:prstGeom prst="rect">
                    <a:avLst/>
                  </a:prstGeom>
                  <a:solidFill>
                    <a:srgbClr val="F58F0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23" name="Rectangle 416"/>
                  <p:cNvSpPr>
                    <a:spLocks noChangeArrowheads="1"/>
                  </p:cNvSpPr>
                  <p:nvPr/>
                </p:nvSpPr>
                <p:spPr bwMode="auto">
                  <a:xfrm>
                    <a:off x="1883" y="642"/>
                    <a:ext cx="11" cy="313"/>
                  </a:xfrm>
                  <a:prstGeom prst="rect">
                    <a:avLst/>
                  </a:prstGeom>
                  <a:solidFill>
                    <a:srgbClr val="F5920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24" name="Rectangle 417"/>
                  <p:cNvSpPr>
                    <a:spLocks noChangeArrowheads="1"/>
                  </p:cNvSpPr>
                  <p:nvPr/>
                </p:nvSpPr>
                <p:spPr bwMode="auto">
                  <a:xfrm>
                    <a:off x="1894" y="642"/>
                    <a:ext cx="23" cy="313"/>
                  </a:xfrm>
                  <a:prstGeom prst="rect">
                    <a:avLst/>
                  </a:prstGeom>
                  <a:solidFill>
                    <a:srgbClr val="F5950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25" name="Rectangle 418"/>
                  <p:cNvSpPr>
                    <a:spLocks noChangeArrowheads="1"/>
                  </p:cNvSpPr>
                  <p:nvPr/>
                </p:nvSpPr>
                <p:spPr bwMode="auto">
                  <a:xfrm>
                    <a:off x="1917" y="642"/>
                    <a:ext cx="11" cy="313"/>
                  </a:xfrm>
                  <a:prstGeom prst="rect">
                    <a:avLst/>
                  </a:prstGeom>
                  <a:solidFill>
                    <a:srgbClr val="F5980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26" name="Rectangle 419"/>
                  <p:cNvSpPr>
                    <a:spLocks noChangeArrowheads="1"/>
                  </p:cNvSpPr>
                  <p:nvPr/>
                </p:nvSpPr>
                <p:spPr bwMode="auto">
                  <a:xfrm>
                    <a:off x="1928" y="642"/>
                    <a:ext cx="22" cy="313"/>
                  </a:xfrm>
                  <a:prstGeom prst="rect">
                    <a:avLst/>
                  </a:prstGeom>
                  <a:solidFill>
                    <a:srgbClr val="F69B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27" name="Rectangle 420"/>
                  <p:cNvSpPr>
                    <a:spLocks noChangeArrowheads="1"/>
                  </p:cNvSpPr>
                  <p:nvPr/>
                </p:nvSpPr>
                <p:spPr bwMode="auto">
                  <a:xfrm>
                    <a:off x="1950" y="642"/>
                    <a:ext cx="23" cy="313"/>
                  </a:xfrm>
                  <a:prstGeom prst="rect">
                    <a:avLst/>
                  </a:prstGeom>
                  <a:solidFill>
                    <a:srgbClr val="F6A0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28" name="Rectangle 421"/>
                  <p:cNvSpPr>
                    <a:spLocks noChangeArrowheads="1"/>
                  </p:cNvSpPr>
                  <p:nvPr/>
                </p:nvSpPr>
                <p:spPr bwMode="auto">
                  <a:xfrm>
                    <a:off x="1973" y="642"/>
                    <a:ext cx="11" cy="313"/>
                  </a:xfrm>
                  <a:prstGeom prst="rect">
                    <a:avLst/>
                  </a:prstGeom>
                  <a:solidFill>
                    <a:srgbClr val="F6A3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29" name="Rectangle 422"/>
                  <p:cNvSpPr>
                    <a:spLocks noChangeArrowheads="1"/>
                  </p:cNvSpPr>
                  <p:nvPr/>
                </p:nvSpPr>
                <p:spPr bwMode="auto">
                  <a:xfrm>
                    <a:off x="1984" y="642"/>
                    <a:ext cx="22" cy="313"/>
                  </a:xfrm>
                  <a:prstGeom prst="rect">
                    <a:avLst/>
                  </a:prstGeom>
                  <a:solidFill>
                    <a:srgbClr val="F7A60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30" name="Rectangle 423"/>
                  <p:cNvSpPr>
                    <a:spLocks noChangeArrowheads="1"/>
                  </p:cNvSpPr>
                  <p:nvPr/>
                </p:nvSpPr>
                <p:spPr bwMode="auto">
                  <a:xfrm>
                    <a:off x="2006" y="642"/>
                    <a:ext cx="11" cy="313"/>
                  </a:xfrm>
                  <a:prstGeom prst="rect">
                    <a:avLst/>
                  </a:prstGeom>
                  <a:solidFill>
                    <a:srgbClr val="F7A90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31" name="Rectangle 424"/>
                  <p:cNvSpPr>
                    <a:spLocks noChangeArrowheads="1"/>
                  </p:cNvSpPr>
                  <p:nvPr/>
                </p:nvSpPr>
                <p:spPr bwMode="auto">
                  <a:xfrm>
                    <a:off x="2017" y="642"/>
                    <a:ext cx="23" cy="313"/>
                  </a:xfrm>
                  <a:prstGeom prst="rect">
                    <a:avLst/>
                  </a:prstGeom>
                  <a:solidFill>
                    <a:srgbClr val="F7AC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32" name="Rectangle 425"/>
                  <p:cNvSpPr>
                    <a:spLocks noChangeArrowheads="1"/>
                  </p:cNvSpPr>
                  <p:nvPr/>
                </p:nvSpPr>
                <p:spPr bwMode="auto">
                  <a:xfrm>
                    <a:off x="2040" y="642"/>
                    <a:ext cx="11" cy="313"/>
                  </a:xfrm>
                  <a:prstGeom prst="rect">
                    <a:avLst/>
                  </a:prstGeom>
                  <a:solidFill>
                    <a:srgbClr val="F7AF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33" name="Rectangle 426"/>
                  <p:cNvSpPr>
                    <a:spLocks noChangeArrowheads="1"/>
                  </p:cNvSpPr>
                  <p:nvPr/>
                </p:nvSpPr>
                <p:spPr bwMode="auto">
                  <a:xfrm>
                    <a:off x="2051" y="642"/>
                    <a:ext cx="22" cy="313"/>
                  </a:xfrm>
                  <a:prstGeom prst="rect">
                    <a:avLst/>
                  </a:prstGeom>
                  <a:solidFill>
                    <a:srgbClr val="F8B2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34" name="Rectangle 427"/>
                  <p:cNvSpPr>
                    <a:spLocks noChangeArrowheads="1"/>
                  </p:cNvSpPr>
                  <p:nvPr/>
                </p:nvSpPr>
                <p:spPr bwMode="auto">
                  <a:xfrm>
                    <a:off x="2073" y="642"/>
                    <a:ext cx="22" cy="313"/>
                  </a:xfrm>
                  <a:prstGeom prst="rect">
                    <a:avLst/>
                  </a:prstGeom>
                  <a:solidFill>
                    <a:srgbClr val="F8B60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35" name="Rectangle 428"/>
                  <p:cNvSpPr>
                    <a:spLocks noChangeArrowheads="1"/>
                  </p:cNvSpPr>
                  <p:nvPr/>
                </p:nvSpPr>
                <p:spPr bwMode="auto">
                  <a:xfrm>
                    <a:off x="2095" y="642"/>
                    <a:ext cx="12" cy="313"/>
                  </a:xfrm>
                  <a:prstGeom prst="rect">
                    <a:avLst/>
                  </a:prstGeom>
                  <a:solidFill>
                    <a:srgbClr val="F8B90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36" name="Rectangle 429"/>
                  <p:cNvSpPr>
                    <a:spLocks noChangeArrowheads="1"/>
                  </p:cNvSpPr>
                  <p:nvPr/>
                </p:nvSpPr>
                <p:spPr bwMode="auto">
                  <a:xfrm>
                    <a:off x="2107" y="642"/>
                    <a:ext cx="22" cy="313"/>
                  </a:xfrm>
                  <a:prstGeom prst="rect">
                    <a:avLst/>
                  </a:prstGeom>
                  <a:solidFill>
                    <a:srgbClr val="F9BC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37" name="Rectangle 430"/>
                  <p:cNvSpPr>
                    <a:spLocks noChangeArrowheads="1"/>
                  </p:cNvSpPr>
                  <p:nvPr/>
                </p:nvSpPr>
                <p:spPr bwMode="auto">
                  <a:xfrm>
                    <a:off x="2129" y="642"/>
                    <a:ext cx="11" cy="313"/>
                  </a:xfrm>
                  <a:prstGeom prst="rect">
                    <a:avLst/>
                  </a:prstGeom>
                  <a:solidFill>
                    <a:srgbClr val="F9BF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38" name="Rectangle 431"/>
                  <p:cNvSpPr>
                    <a:spLocks noChangeArrowheads="1"/>
                  </p:cNvSpPr>
                  <p:nvPr/>
                </p:nvSpPr>
                <p:spPr bwMode="auto">
                  <a:xfrm>
                    <a:off x="2140" y="642"/>
                    <a:ext cx="22" cy="313"/>
                  </a:xfrm>
                  <a:prstGeom prst="rect">
                    <a:avLst/>
                  </a:prstGeom>
                  <a:solidFill>
                    <a:srgbClr val="F9C3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39" name="Rectangle 432"/>
                  <p:cNvSpPr>
                    <a:spLocks noChangeArrowheads="1"/>
                  </p:cNvSpPr>
                  <p:nvPr/>
                </p:nvSpPr>
                <p:spPr bwMode="auto">
                  <a:xfrm>
                    <a:off x="2162" y="642"/>
                    <a:ext cx="12" cy="313"/>
                  </a:xfrm>
                  <a:prstGeom prst="rect">
                    <a:avLst/>
                  </a:prstGeom>
                  <a:solidFill>
                    <a:srgbClr val="F9C6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40" name="Rectangle 433"/>
                  <p:cNvSpPr>
                    <a:spLocks noChangeArrowheads="1"/>
                  </p:cNvSpPr>
                  <p:nvPr/>
                </p:nvSpPr>
                <p:spPr bwMode="auto">
                  <a:xfrm>
                    <a:off x="2174" y="642"/>
                    <a:ext cx="22" cy="313"/>
                  </a:xfrm>
                  <a:prstGeom prst="rect">
                    <a:avLst/>
                  </a:prstGeom>
                  <a:solidFill>
                    <a:srgbClr val="FAC9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41" name="Rectangle 434"/>
                  <p:cNvSpPr>
                    <a:spLocks noChangeArrowheads="1"/>
                  </p:cNvSpPr>
                  <p:nvPr/>
                </p:nvSpPr>
                <p:spPr bwMode="auto">
                  <a:xfrm>
                    <a:off x="2196" y="642"/>
                    <a:ext cx="22" cy="313"/>
                  </a:xfrm>
                  <a:prstGeom prst="rect">
                    <a:avLst/>
                  </a:prstGeom>
                  <a:solidFill>
                    <a:srgbClr val="FACD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42" name="Rectangle 435"/>
                  <p:cNvSpPr>
                    <a:spLocks noChangeArrowheads="1"/>
                  </p:cNvSpPr>
                  <p:nvPr/>
                </p:nvSpPr>
                <p:spPr bwMode="auto">
                  <a:xfrm>
                    <a:off x="2218" y="642"/>
                    <a:ext cx="11" cy="313"/>
                  </a:xfrm>
                  <a:prstGeom prst="rect">
                    <a:avLst/>
                  </a:prstGeom>
                  <a:solidFill>
                    <a:srgbClr val="FAD0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43" name="Rectangle 436"/>
                  <p:cNvSpPr>
                    <a:spLocks noChangeArrowheads="1"/>
                  </p:cNvSpPr>
                  <p:nvPr/>
                </p:nvSpPr>
                <p:spPr bwMode="auto">
                  <a:xfrm>
                    <a:off x="2229" y="642"/>
                    <a:ext cx="23" cy="313"/>
                  </a:xfrm>
                  <a:prstGeom prst="rect">
                    <a:avLst/>
                  </a:prstGeom>
                  <a:solidFill>
                    <a:srgbClr val="FBD3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44" name="Rectangle 437"/>
                  <p:cNvSpPr>
                    <a:spLocks noChangeArrowheads="1"/>
                  </p:cNvSpPr>
                  <p:nvPr/>
                </p:nvSpPr>
                <p:spPr bwMode="auto">
                  <a:xfrm>
                    <a:off x="2252" y="642"/>
                    <a:ext cx="11" cy="313"/>
                  </a:xfrm>
                  <a:prstGeom prst="rect">
                    <a:avLst/>
                  </a:prstGeom>
                  <a:solidFill>
                    <a:srgbClr val="FBD60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45" name="Rectangle 438"/>
                  <p:cNvSpPr>
                    <a:spLocks noChangeArrowheads="1"/>
                  </p:cNvSpPr>
                  <p:nvPr/>
                </p:nvSpPr>
                <p:spPr bwMode="auto">
                  <a:xfrm>
                    <a:off x="2263" y="642"/>
                    <a:ext cx="22" cy="313"/>
                  </a:xfrm>
                  <a:prstGeom prst="rect">
                    <a:avLst/>
                  </a:prstGeom>
                  <a:solidFill>
                    <a:srgbClr val="FBD90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46" name="Rectangle 439"/>
                  <p:cNvSpPr>
                    <a:spLocks noChangeArrowheads="1"/>
                  </p:cNvSpPr>
                  <p:nvPr/>
                </p:nvSpPr>
                <p:spPr bwMode="auto">
                  <a:xfrm>
                    <a:off x="2285" y="642"/>
                    <a:ext cx="23" cy="313"/>
                  </a:xfrm>
                  <a:prstGeom prst="rect">
                    <a:avLst/>
                  </a:prstGeom>
                  <a:solidFill>
                    <a:srgbClr val="FCDD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47" name="Rectangle 440"/>
                  <p:cNvSpPr>
                    <a:spLocks noChangeArrowheads="1"/>
                  </p:cNvSpPr>
                  <p:nvPr/>
                </p:nvSpPr>
                <p:spPr bwMode="auto">
                  <a:xfrm>
                    <a:off x="2308" y="642"/>
                    <a:ext cx="11" cy="313"/>
                  </a:xfrm>
                  <a:prstGeom prst="rect">
                    <a:avLst/>
                  </a:prstGeom>
                  <a:solidFill>
                    <a:srgbClr val="FCE0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48" name="Rectangle 441"/>
                  <p:cNvSpPr>
                    <a:spLocks noChangeArrowheads="1"/>
                  </p:cNvSpPr>
                  <p:nvPr/>
                </p:nvSpPr>
                <p:spPr bwMode="auto">
                  <a:xfrm>
                    <a:off x="2319" y="642"/>
                    <a:ext cx="22" cy="313"/>
                  </a:xfrm>
                  <a:prstGeom prst="rect">
                    <a:avLst/>
                  </a:prstGeom>
                  <a:solidFill>
                    <a:srgbClr val="FCE3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49" name="Rectangle 442"/>
                  <p:cNvSpPr>
                    <a:spLocks noChangeArrowheads="1"/>
                  </p:cNvSpPr>
                  <p:nvPr/>
                </p:nvSpPr>
                <p:spPr bwMode="auto">
                  <a:xfrm>
                    <a:off x="2341" y="642"/>
                    <a:ext cx="11" cy="313"/>
                  </a:xfrm>
                  <a:prstGeom prst="rect">
                    <a:avLst/>
                  </a:prstGeom>
                  <a:solidFill>
                    <a:srgbClr val="FCE7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50" name="Rectangle 443"/>
                  <p:cNvSpPr>
                    <a:spLocks noChangeArrowheads="1"/>
                  </p:cNvSpPr>
                  <p:nvPr/>
                </p:nvSpPr>
                <p:spPr bwMode="auto">
                  <a:xfrm>
                    <a:off x="2352" y="642"/>
                    <a:ext cx="23" cy="313"/>
                  </a:xfrm>
                  <a:prstGeom prst="rect">
                    <a:avLst/>
                  </a:prstGeom>
                  <a:solidFill>
                    <a:srgbClr val="FDEA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51" name="Rectangle 444"/>
                  <p:cNvSpPr>
                    <a:spLocks noChangeArrowheads="1"/>
                  </p:cNvSpPr>
                  <p:nvPr/>
                </p:nvSpPr>
                <p:spPr bwMode="auto">
                  <a:xfrm>
                    <a:off x="2375" y="642"/>
                    <a:ext cx="11" cy="313"/>
                  </a:xfrm>
                  <a:prstGeom prst="rect">
                    <a:avLst/>
                  </a:prstGeom>
                  <a:solidFill>
                    <a:srgbClr val="FDED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52" name="Rectangle 445"/>
                  <p:cNvSpPr>
                    <a:spLocks noChangeArrowheads="1"/>
                  </p:cNvSpPr>
                  <p:nvPr/>
                </p:nvSpPr>
                <p:spPr bwMode="auto">
                  <a:xfrm>
                    <a:off x="2386" y="642"/>
                    <a:ext cx="22" cy="313"/>
                  </a:xfrm>
                  <a:prstGeom prst="rect">
                    <a:avLst/>
                  </a:prstGeom>
                  <a:solidFill>
                    <a:srgbClr val="FDF00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53" name="Rectangle 446"/>
                  <p:cNvSpPr>
                    <a:spLocks noChangeArrowheads="1"/>
                  </p:cNvSpPr>
                  <p:nvPr/>
                </p:nvSpPr>
                <p:spPr bwMode="auto">
                  <a:xfrm>
                    <a:off x="2408" y="642"/>
                    <a:ext cx="22" cy="313"/>
                  </a:xfrm>
                  <a:prstGeom prst="rect">
                    <a:avLst/>
                  </a:prstGeom>
                  <a:solidFill>
                    <a:srgbClr val="FEF40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54" name="Rectangle 447"/>
                  <p:cNvSpPr>
                    <a:spLocks noChangeArrowheads="1"/>
                  </p:cNvSpPr>
                  <p:nvPr/>
                </p:nvSpPr>
                <p:spPr bwMode="auto">
                  <a:xfrm>
                    <a:off x="2430" y="642"/>
                    <a:ext cx="12" cy="313"/>
                  </a:xfrm>
                  <a:prstGeom prst="rect">
                    <a:avLst/>
                  </a:prstGeom>
                  <a:solidFill>
                    <a:srgbClr val="FEF7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55" name="Rectangle 448"/>
                  <p:cNvSpPr>
                    <a:spLocks noChangeArrowheads="1"/>
                  </p:cNvSpPr>
                  <p:nvPr/>
                </p:nvSpPr>
                <p:spPr bwMode="auto">
                  <a:xfrm>
                    <a:off x="2442" y="642"/>
                    <a:ext cx="22" cy="313"/>
                  </a:xfrm>
                  <a:prstGeom prst="rect">
                    <a:avLst/>
                  </a:prstGeom>
                  <a:solidFill>
                    <a:srgbClr val="FEFA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56" name="Rectangle 449"/>
                  <p:cNvSpPr>
                    <a:spLocks noChangeArrowheads="1"/>
                  </p:cNvSpPr>
                  <p:nvPr/>
                </p:nvSpPr>
                <p:spPr bwMode="auto">
                  <a:xfrm>
                    <a:off x="2464" y="642"/>
                    <a:ext cx="11" cy="313"/>
                  </a:xfrm>
                  <a:prstGeom prst="rect">
                    <a:avLst/>
                  </a:prstGeom>
                  <a:solidFill>
                    <a:srgbClr val="FEFD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57" name="Rectangle 450"/>
                  <p:cNvSpPr>
                    <a:spLocks noChangeArrowheads="1"/>
                  </p:cNvSpPr>
                  <p:nvPr/>
                </p:nvSpPr>
                <p:spPr bwMode="auto">
                  <a:xfrm>
                    <a:off x="2475" y="642"/>
                    <a:ext cx="23" cy="313"/>
                  </a:xfrm>
                  <a:prstGeom prst="rect">
                    <a:avLst/>
                  </a:prstGeom>
                  <a:solidFill>
                    <a:srgbClr val="FCFD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58" name="Rectangle 451"/>
                  <p:cNvSpPr>
                    <a:spLocks noChangeArrowheads="1"/>
                  </p:cNvSpPr>
                  <p:nvPr/>
                </p:nvSpPr>
                <p:spPr bwMode="auto">
                  <a:xfrm>
                    <a:off x="2498" y="642"/>
                    <a:ext cx="11" cy="313"/>
                  </a:xfrm>
                  <a:prstGeom prst="rect">
                    <a:avLst/>
                  </a:prstGeom>
                  <a:solidFill>
                    <a:srgbClr val="F7FB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59" name="Rectangle 452"/>
                  <p:cNvSpPr>
                    <a:spLocks noChangeArrowheads="1"/>
                  </p:cNvSpPr>
                  <p:nvPr/>
                </p:nvSpPr>
                <p:spPr bwMode="auto">
                  <a:xfrm>
                    <a:off x="2509" y="642"/>
                    <a:ext cx="22" cy="313"/>
                  </a:xfrm>
                  <a:prstGeom prst="rect">
                    <a:avLst/>
                  </a:prstGeom>
                  <a:solidFill>
                    <a:srgbClr val="F3F9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60" name="Rectangle 453"/>
                  <p:cNvSpPr>
                    <a:spLocks noChangeArrowheads="1"/>
                  </p:cNvSpPr>
                  <p:nvPr/>
                </p:nvSpPr>
                <p:spPr bwMode="auto">
                  <a:xfrm>
                    <a:off x="2531" y="642"/>
                    <a:ext cx="22" cy="313"/>
                  </a:xfrm>
                  <a:prstGeom prst="rect">
                    <a:avLst/>
                  </a:prstGeom>
                  <a:solidFill>
                    <a:srgbClr val="EDF6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61" name="Rectangle 454"/>
                  <p:cNvSpPr>
                    <a:spLocks noChangeArrowheads="1"/>
                  </p:cNvSpPr>
                  <p:nvPr/>
                </p:nvSpPr>
                <p:spPr bwMode="auto">
                  <a:xfrm>
                    <a:off x="2553" y="642"/>
                    <a:ext cx="12" cy="313"/>
                  </a:xfrm>
                  <a:prstGeom prst="rect">
                    <a:avLst/>
                  </a:prstGeom>
                  <a:solidFill>
                    <a:srgbClr val="E8F3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62" name="Rectangle 455"/>
                  <p:cNvSpPr>
                    <a:spLocks noChangeArrowheads="1"/>
                  </p:cNvSpPr>
                  <p:nvPr/>
                </p:nvSpPr>
                <p:spPr bwMode="auto">
                  <a:xfrm>
                    <a:off x="2565" y="642"/>
                    <a:ext cx="22" cy="313"/>
                  </a:xfrm>
                  <a:prstGeom prst="rect">
                    <a:avLst/>
                  </a:prstGeom>
                  <a:solidFill>
                    <a:srgbClr val="E4F10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63" name="Rectangle 456"/>
                  <p:cNvSpPr>
                    <a:spLocks noChangeArrowheads="1"/>
                  </p:cNvSpPr>
                  <p:nvPr/>
                </p:nvSpPr>
                <p:spPr bwMode="auto">
                  <a:xfrm>
                    <a:off x="2587" y="642"/>
                    <a:ext cx="11" cy="313"/>
                  </a:xfrm>
                  <a:prstGeom prst="rect">
                    <a:avLst/>
                  </a:prstGeom>
                  <a:solidFill>
                    <a:srgbClr val="DFEF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64" name="Rectangle 457"/>
                  <p:cNvSpPr>
                    <a:spLocks noChangeArrowheads="1"/>
                  </p:cNvSpPr>
                  <p:nvPr/>
                </p:nvSpPr>
                <p:spPr bwMode="auto">
                  <a:xfrm>
                    <a:off x="2598" y="642"/>
                    <a:ext cx="22" cy="313"/>
                  </a:xfrm>
                  <a:prstGeom prst="rect">
                    <a:avLst/>
                  </a:prstGeom>
                  <a:solidFill>
                    <a:srgbClr val="DAED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65" name="Rectangle 458"/>
                  <p:cNvSpPr>
                    <a:spLocks noChangeArrowheads="1"/>
                  </p:cNvSpPr>
                  <p:nvPr/>
                </p:nvSpPr>
                <p:spPr bwMode="auto">
                  <a:xfrm>
                    <a:off x="2620" y="642"/>
                    <a:ext cx="23" cy="313"/>
                  </a:xfrm>
                  <a:prstGeom prst="rect">
                    <a:avLst/>
                  </a:prstGeom>
                  <a:solidFill>
                    <a:srgbClr val="D4EA0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66" name="Rectangle 459"/>
                  <p:cNvSpPr>
                    <a:spLocks noChangeArrowheads="1"/>
                  </p:cNvSpPr>
                  <p:nvPr/>
                </p:nvSpPr>
                <p:spPr bwMode="auto">
                  <a:xfrm>
                    <a:off x="2643" y="642"/>
                    <a:ext cx="11" cy="313"/>
                  </a:xfrm>
                  <a:prstGeom prst="rect">
                    <a:avLst/>
                  </a:prstGeom>
                  <a:solidFill>
                    <a:srgbClr val="D0E70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67" name="Rectangle 460"/>
                  <p:cNvSpPr>
                    <a:spLocks noChangeArrowheads="1"/>
                  </p:cNvSpPr>
                  <p:nvPr/>
                </p:nvSpPr>
                <p:spPr bwMode="auto">
                  <a:xfrm>
                    <a:off x="2654" y="642"/>
                    <a:ext cx="22" cy="313"/>
                  </a:xfrm>
                  <a:prstGeom prst="rect">
                    <a:avLst/>
                  </a:prstGeom>
                  <a:solidFill>
                    <a:srgbClr val="CBE5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68" name="Rectangle 461"/>
                  <p:cNvSpPr>
                    <a:spLocks noChangeArrowheads="1"/>
                  </p:cNvSpPr>
                  <p:nvPr/>
                </p:nvSpPr>
                <p:spPr bwMode="auto">
                  <a:xfrm>
                    <a:off x="2676" y="642"/>
                    <a:ext cx="11" cy="313"/>
                  </a:xfrm>
                  <a:prstGeom prst="rect">
                    <a:avLst/>
                  </a:prstGeom>
                  <a:solidFill>
                    <a:srgbClr val="C7E3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69" name="Rectangle 462"/>
                  <p:cNvSpPr>
                    <a:spLocks noChangeArrowheads="1"/>
                  </p:cNvSpPr>
                  <p:nvPr/>
                </p:nvSpPr>
                <p:spPr bwMode="auto">
                  <a:xfrm>
                    <a:off x="2687" y="642"/>
                    <a:ext cx="23" cy="313"/>
                  </a:xfrm>
                  <a:prstGeom prst="rect">
                    <a:avLst/>
                  </a:prstGeom>
                  <a:solidFill>
                    <a:srgbClr val="C2E01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70" name="Rectangle 463"/>
                  <p:cNvSpPr>
                    <a:spLocks noChangeArrowheads="1"/>
                  </p:cNvSpPr>
                  <p:nvPr/>
                </p:nvSpPr>
                <p:spPr bwMode="auto">
                  <a:xfrm>
                    <a:off x="2710" y="642"/>
                    <a:ext cx="11" cy="313"/>
                  </a:xfrm>
                  <a:prstGeom prst="rect">
                    <a:avLst/>
                  </a:prstGeom>
                  <a:solidFill>
                    <a:srgbClr val="BEDE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71" name="Rectangle 464"/>
                  <p:cNvSpPr>
                    <a:spLocks noChangeArrowheads="1"/>
                  </p:cNvSpPr>
                  <p:nvPr/>
                </p:nvSpPr>
                <p:spPr bwMode="auto">
                  <a:xfrm>
                    <a:off x="2721" y="642"/>
                    <a:ext cx="22" cy="313"/>
                  </a:xfrm>
                  <a:prstGeom prst="rect">
                    <a:avLst/>
                  </a:prstGeom>
                  <a:solidFill>
                    <a:srgbClr val="B9DC1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72" name="Rectangle 465"/>
                  <p:cNvSpPr>
                    <a:spLocks noChangeArrowheads="1"/>
                  </p:cNvSpPr>
                  <p:nvPr/>
                </p:nvSpPr>
                <p:spPr bwMode="auto">
                  <a:xfrm>
                    <a:off x="2743" y="642"/>
                    <a:ext cx="11" cy="313"/>
                  </a:xfrm>
                  <a:prstGeom prst="rect">
                    <a:avLst/>
                  </a:prstGeom>
                  <a:solidFill>
                    <a:srgbClr val="B5DA1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73" name="Rectangle 466"/>
                  <p:cNvSpPr>
                    <a:spLocks noChangeArrowheads="1"/>
                  </p:cNvSpPr>
                  <p:nvPr/>
                </p:nvSpPr>
                <p:spPr bwMode="auto">
                  <a:xfrm>
                    <a:off x="2754" y="642"/>
                    <a:ext cx="23" cy="313"/>
                  </a:xfrm>
                  <a:prstGeom prst="rect">
                    <a:avLst/>
                  </a:prstGeom>
                  <a:solidFill>
                    <a:srgbClr val="B0D71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74" name="Rectangle 467"/>
                  <p:cNvSpPr>
                    <a:spLocks noChangeArrowheads="1"/>
                  </p:cNvSpPr>
                  <p:nvPr/>
                </p:nvSpPr>
                <p:spPr bwMode="auto">
                  <a:xfrm>
                    <a:off x="2777" y="642"/>
                    <a:ext cx="11" cy="313"/>
                  </a:xfrm>
                  <a:prstGeom prst="rect">
                    <a:avLst/>
                  </a:prstGeom>
                  <a:solidFill>
                    <a:srgbClr val="ABD51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75" name="Rectangle 468"/>
                  <p:cNvSpPr>
                    <a:spLocks noChangeArrowheads="1"/>
                  </p:cNvSpPr>
                  <p:nvPr/>
                </p:nvSpPr>
                <p:spPr bwMode="auto">
                  <a:xfrm>
                    <a:off x="2788" y="642"/>
                    <a:ext cx="22" cy="313"/>
                  </a:xfrm>
                  <a:prstGeom prst="rect">
                    <a:avLst/>
                  </a:prstGeom>
                  <a:solidFill>
                    <a:srgbClr val="A7D31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76" name="Rectangle 469"/>
                  <p:cNvSpPr>
                    <a:spLocks noChangeArrowheads="1"/>
                  </p:cNvSpPr>
                  <p:nvPr/>
                </p:nvSpPr>
                <p:spPr bwMode="auto">
                  <a:xfrm>
                    <a:off x="2810" y="642"/>
                    <a:ext cx="11" cy="313"/>
                  </a:xfrm>
                  <a:prstGeom prst="rect">
                    <a:avLst/>
                  </a:prstGeom>
                  <a:solidFill>
                    <a:srgbClr val="A2D11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77" name="Rectangle 470"/>
                  <p:cNvSpPr>
                    <a:spLocks noChangeArrowheads="1"/>
                  </p:cNvSpPr>
                  <p:nvPr/>
                </p:nvSpPr>
                <p:spPr bwMode="auto">
                  <a:xfrm>
                    <a:off x="2821" y="642"/>
                    <a:ext cx="12" cy="313"/>
                  </a:xfrm>
                  <a:prstGeom prst="rect">
                    <a:avLst/>
                  </a:prstGeom>
                  <a:solidFill>
                    <a:srgbClr val="9FCF1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78" name="Rectangle 471"/>
                  <p:cNvSpPr>
                    <a:spLocks noChangeArrowheads="1"/>
                  </p:cNvSpPr>
                  <p:nvPr/>
                </p:nvSpPr>
                <p:spPr bwMode="auto">
                  <a:xfrm>
                    <a:off x="2833" y="642"/>
                    <a:ext cx="22" cy="313"/>
                  </a:xfrm>
                  <a:prstGeom prst="rect">
                    <a:avLst/>
                  </a:prstGeom>
                  <a:solidFill>
                    <a:srgbClr val="9BCD1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79" name="Rectangle 472"/>
                  <p:cNvSpPr>
                    <a:spLocks noChangeArrowheads="1"/>
                  </p:cNvSpPr>
                  <p:nvPr/>
                </p:nvSpPr>
                <p:spPr bwMode="auto">
                  <a:xfrm>
                    <a:off x="2855" y="642"/>
                    <a:ext cx="11" cy="313"/>
                  </a:xfrm>
                  <a:prstGeom prst="rect">
                    <a:avLst/>
                  </a:prstGeom>
                  <a:solidFill>
                    <a:srgbClr val="96CB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0" name="Rectangle 473"/>
                  <p:cNvSpPr>
                    <a:spLocks noChangeArrowheads="1"/>
                  </p:cNvSpPr>
                  <p:nvPr/>
                </p:nvSpPr>
                <p:spPr bwMode="auto">
                  <a:xfrm>
                    <a:off x="2866" y="642"/>
                    <a:ext cx="22" cy="313"/>
                  </a:xfrm>
                  <a:prstGeom prst="rect">
                    <a:avLst/>
                  </a:prstGeom>
                  <a:solidFill>
                    <a:srgbClr val="92C82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1" name="Rectangle 474"/>
                  <p:cNvSpPr>
                    <a:spLocks noChangeArrowheads="1"/>
                  </p:cNvSpPr>
                  <p:nvPr/>
                </p:nvSpPr>
                <p:spPr bwMode="auto">
                  <a:xfrm>
                    <a:off x="2888" y="642"/>
                    <a:ext cx="12" cy="313"/>
                  </a:xfrm>
                  <a:prstGeom prst="rect">
                    <a:avLst/>
                  </a:prstGeom>
                  <a:solidFill>
                    <a:srgbClr val="8DC62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2" name="Rectangle 475"/>
                  <p:cNvSpPr>
                    <a:spLocks noChangeArrowheads="1"/>
                  </p:cNvSpPr>
                  <p:nvPr/>
                </p:nvSpPr>
                <p:spPr bwMode="auto">
                  <a:xfrm>
                    <a:off x="2900" y="642"/>
                    <a:ext cx="22" cy="313"/>
                  </a:xfrm>
                  <a:prstGeom prst="rect">
                    <a:avLst/>
                  </a:prstGeom>
                  <a:solidFill>
                    <a:srgbClr val="89C42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3" name="Rectangle 476"/>
                  <p:cNvSpPr>
                    <a:spLocks noChangeArrowheads="1"/>
                  </p:cNvSpPr>
                  <p:nvPr/>
                </p:nvSpPr>
                <p:spPr bwMode="auto">
                  <a:xfrm>
                    <a:off x="2922" y="642"/>
                    <a:ext cx="11" cy="313"/>
                  </a:xfrm>
                  <a:prstGeom prst="rect">
                    <a:avLst/>
                  </a:prstGeom>
                  <a:solidFill>
                    <a:srgbClr val="84C22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4" name="Rectangle 477"/>
                  <p:cNvSpPr>
                    <a:spLocks noChangeArrowheads="1"/>
                  </p:cNvSpPr>
                  <p:nvPr/>
                </p:nvSpPr>
                <p:spPr bwMode="auto">
                  <a:xfrm>
                    <a:off x="2933" y="642"/>
                    <a:ext cx="22" cy="313"/>
                  </a:xfrm>
                  <a:prstGeom prst="rect">
                    <a:avLst/>
                  </a:prstGeom>
                  <a:solidFill>
                    <a:srgbClr val="7FBF2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5" name="Rectangle 478"/>
                  <p:cNvSpPr>
                    <a:spLocks noChangeArrowheads="1"/>
                  </p:cNvSpPr>
                  <p:nvPr/>
                </p:nvSpPr>
                <p:spPr bwMode="auto">
                  <a:xfrm>
                    <a:off x="2955" y="642"/>
                    <a:ext cx="12" cy="313"/>
                  </a:xfrm>
                  <a:prstGeom prst="rect">
                    <a:avLst/>
                  </a:prstGeom>
                  <a:solidFill>
                    <a:srgbClr val="7BBD2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6" name="Rectangle 479"/>
                  <p:cNvSpPr>
                    <a:spLocks noChangeArrowheads="1"/>
                  </p:cNvSpPr>
                  <p:nvPr/>
                </p:nvSpPr>
                <p:spPr bwMode="auto">
                  <a:xfrm>
                    <a:off x="2967" y="642"/>
                    <a:ext cx="22" cy="313"/>
                  </a:xfrm>
                  <a:prstGeom prst="rect">
                    <a:avLst/>
                  </a:prstGeom>
                  <a:solidFill>
                    <a:srgbClr val="76BB2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7" name="Rectangle 480"/>
                  <p:cNvSpPr>
                    <a:spLocks noChangeArrowheads="1"/>
                  </p:cNvSpPr>
                  <p:nvPr/>
                </p:nvSpPr>
                <p:spPr bwMode="auto">
                  <a:xfrm>
                    <a:off x="2989" y="642"/>
                    <a:ext cx="11" cy="313"/>
                  </a:xfrm>
                  <a:prstGeom prst="rect">
                    <a:avLst/>
                  </a:prstGeom>
                  <a:solidFill>
                    <a:srgbClr val="72B82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8" name="Rectangle 481"/>
                  <p:cNvSpPr>
                    <a:spLocks noChangeArrowheads="1"/>
                  </p:cNvSpPr>
                  <p:nvPr/>
                </p:nvSpPr>
                <p:spPr bwMode="auto">
                  <a:xfrm>
                    <a:off x="3000" y="642"/>
                    <a:ext cx="11" cy="313"/>
                  </a:xfrm>
                  <a:prstGeom prst="rect">
                    <a:avLst/>
                  </a:prstGeom>
                  <a:solidFill>
                    <a:srgbClr val="6FB72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89" name="Rectangle 482"/>
                  <p:cNvSpPr>
                    <a:spLocks noChangeArrowheads="1"/>
                  </p:cNvSpPr>
                  <p:nvPr/>
                </p:nvSpPr>
                <p:spPr bwMode="auto">
                  <a:xfrm>
                    <a:off x="3011" y="642"/>
                    <a:ext cx="23" cy="313"/>
                  </a:xfrm>
                  <a:prstGeom prst="rect">
                    <a:avLst/>
                  </a:prstGeom>
                  <a:solidFill>
                    <a:srgbClr val="6AB52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90" name="Rectangle 483"/>
                  <p:cNvSpPr>
                    <a:spLocks noChangeArrowheads="1"/>
                  </p:cNvSpPr>
                  <p:nvPr/>
                </p:nvSpPr>
                <p:spPr bwMode="auto">
                  <a:xfrm>
                    <a:off x="3034" y="642"/>
                    <a:ext cx="11" cy="313"/>
                  </a:xfrm>
                  <a:prstGeom prst="rect">
                    <a:avLst/>
                  </a:prstGeom>
                  <a:solidFill>
                    <a:srgbClr val="66B23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91" name="Rectangle 484"/>
                  <p:cNvSpPr>
                    <a:spLocks noChangeArrowheads="1"/>
                  </p:cNvSpPr>
                  <p:nvPr/>
                </p:nvSpPr>
                <p:spPr bwMode="auto">
                  <a:xfrm>
                    <a:off x="3045" y="642"/>
                    <a:ext cx="22" cy="313"/>
                  </a:xfrm>
                  <a:prstGeom prst="rect">
                    <a:avLst/>
                  </a:prstGeom>
                  <a:solidFill>
                    <a:srgbClr val="61B03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92" name="Rectangle 485"/>
                  <p:cNvSpPr>
                    <a:spLocks noChangeArrowheads="1"/>
                  </p:cNvSpPr>
                  <p:nvPr/>
                </p:nvSpPr>
                <p:spPr bwMode="auto">
                  <a:xfrm>
                    <a:off x="3067" y="642"/>
                    <a:ext cx="11" cy="313"/>
                  </a:xfrm>
                  <a:prstGeom prst="rect">
                    <a:avLst/>
                  </a:prstGeom>
                  <a:solidFill>
                    <a:srgbClr val="5DAE3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93" name="Rectangle 486"/>
                  <p:cNvSpPr>
                    <a:spLocks noChangeArrowheads="1"/>
                  </p:cNvSpPr>
                  <p:nvPr/>
                </p:nvSpPr>
                <p:spPr bwMode="auto">
                  <a:xfrm>
                    <a:off x="3078" y="642"/>
                    <a:ext cx="23" cy="313"/>
                  </a:xfrm>
                  <a:prstGeom prst="rect">
                    <a:avLst/>
                  </a:prstGeom>
                  <a:solidFill>
                    <a:srgbClr val="58AC3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94" name="Rectangle 487"/>
                  <p:cNvSpPr>
                    <a:spLocks noChangeArrowheads="1"/>
                  </p:cNvSpPr>
                  <p:nvPr/>
                </p:nvSpPr>
                <p:spPr bwMode="auto">
                  <a:xfrm>
                    <a:off x="3101" y="642"/>
                    <a:ext cx="11" cy="313"/>
                  </a:xfrm>
                  <a:prstGeom prst="rect">
                    <a:avLst/>
                  </a:prstGeom>
                  <a:solidFill>
                    <a:srgbClr val="53A93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95" name="Rectangle 488"/>
                  <p:cNvSpPr>
                    <a:spLocks noChangeArrowheads="1"/>
                  </p:cNvSpPr>
                  <p:nvPr/>
                </p:nvSpPr>
                <p:spPr bwMode="auto">
                  <a:xfrm>
                    <a:off x="3112" y="642"/>
                    <a:ext cx="22" cy="313"/>
                  </a:xfrm>
                  <a:prstGeom prst="rect">
                    <a:avLst/>
                  </a:prstGeom>
                  <a:solidFill>
                    <a:srgbClr val="4FA73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96" name="Rectangle 489"/>
                  <p:cNvSpPr>
                    <a:spLocks noChangeArrowheads="1"/>
                  </p:cNvSpPr>
                  <p:nvPr/>
                </p:nvSpPr>
                <p:spPr bwMode="auto">
                  <a:xfrm>
                    <a:off x="3134" y="642"/>
                    <a:ext cx="11" cy="313"/>
                  </a:xfrm>
                  <a:prstGeom prst="rect">
                    <a:avLst/>
                  </a:prstGeom>
                  <a:solidFill>
                    <a:srgbClr val="4AA53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97" name="Rectangle 490"/>
                  <p:cNvSpPr>
                    <a:spLocks noChangeArrowheads="1"/>
                  </p:cNvSpPr>
                  <p:nvPr/>
                </p:nvSpPr>
                <p:spPr bwMode="auto">
                  <a:xfrm>
                    <a:off x="3145" y="642"/>
                    <a:ext cx="12" cy="313"/>
                  </a:xfrm>
                  <a:prstGeom prst="rect">
                    <a:avLst/>
                  </a:prstGeom>
                  <a:solidFill>
                    <a:srgbClr val="47A3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98" name="Rectangle 491"/>
                  <p:cNvSpPr>
                    <a:spLocks noChangeArrowheads="1"/>
                  </p:cNvSpPr>
                  <p:nvPr/>
                </p:nvSpPr>
                <p:spPr bwMode="auto">
                  <a:xfrm>
                    <a:off x="3157" y="642"/>
                    <a:ext cx="22" cy="313"/>
                  </a:xfrm>
                  <a:prstGeom prst="rect">
                    <a:avLst/>
                  </a:prstGeom>
                  <a:solidFill>
                    <a:srgbClr val="43A13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499" name="Rectangle 492"/>
                  <p:cNvSpPr>
                    <a:spLocks noChangeArrowheads="1"/>
                  </p:cNvSpPr>
                  <p:nvPr/>
                </p:nvSpPr>
                <p:spPr bwMode="auto">
                  <a:xfrm>
                    <a:off x="3179" y="642"/>
                    <a:ext cx="11" cy="313"/>
                  </a:xfrm>
                  <a:prstGeom prst="rect">
                    <a:avLst/>
                  </a:prstGeom>
                  <a:solidFill>
                    <a:srgbClr val="3E9F3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00" name="Rectangle 493"/>
                  <p:cNvSpPr>
                    <a:spLocks noChangeArrowheads="1"/>
                  </p:cNvSpPr>
                  <p:nvPr/>
                </p:nvSpPr>
                <p:spPr bwMode="auto">
                  <a:xfrm>
                    <a:off x="3190" y="642"/>
                    <a:ext cx="22" cy="313"/>
                  </a:xfrm>
                  <a:prstGeom prst="rect">
                    <a:avLst/>
                  </a:prstGeom>
                  <a:solidFill>
                    <a:srgbClr val="3A9D3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01" name="Rectangle 494"/>
                  <p:cNvSpPr>
                    <a:spLocks noChangeArrowheads="1"/>
                  </p:cNvSpPr>
                  <p:nvPr/>
                </p:nvSpPr>
                <p:spPr bwMode="auto">
                  <a:xfrm>
                    <a:off x="3212" y="642"/>
                    <a:ext cx="12" cy="313"/>
                  </a:xfrm>
                  <a:prstGeom prst="rect">
                    <a:avLst/>
                  </a:prstGeom>
                  <a:solidFill>
                    <a:srgbClr val="359A3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02" name="Rectangle 495"/>
                  <p:cNvSpPr>
                    <a:spLocks noChangeArrowheads="1"/>
                  </p:cNvSpPr>
                  <p:nvPr/>
                </p:nvSpPr>
                <p:spPr bwMode="auto">
                  <a:xfrm>
                    <a:off x="3224" y="642"/>
                    <a:ext cx="22" cy="313"/>
                  </a:xfrm>
                  <a:prstGeom prst="rect">
                    <a:avLst/>
                  </a:prstGeom>
                  <a:solidFill>
                    <a:srgbClr val="3198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03" name="Rectangle 496"/>
                  <p:cNvSpPr>
                    <a:spLocks noChangeArrowheads="1"/>
                  </p:cNvSpPr>
                  <p:nvPr/>
                </p:nvSpPr>
                <p:spPr bwMode="auto">
                  <a:xfrm>
                    <a:off x="3246" y="642"/>
                    <a:ext cx="11" cy="313"/>
                  </a:xfrm>
                  <a:prstGeom prst="rect">
                    <a:avLst/>
                  </a:prstGeom>
                  <a:solidFill>
                    <a:srgbClr val="2C964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04" name="Rectangle 497"/>
                  <p:cNvSpPr>
                    <a:spLocks noChangeArrowheads="1"/>
                  </p:cNvSpPr>
                  <p:nvPr/>
                </p:nvSpPr>
                <p:spPr bwMode="auto">
                  <a:xfrm>
                    <a:off x="3257" y="642"/>
                    <a:ext cx="22" cy="313"/>
                  </a:xfrm>
                  <a:prstGeom prst="rect">
                    <a:avLst/>
                  </a:prstGeom>
                  <a:solidFill>
                    <a:srgbClr val="27934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05" name="Rectangle 498"/>
                  <p:cNvSpPr>
                    <a:spLocks noChangeArrowheads="1"/>
                  </p:cNvSpPr>
                  <p:nvPr/>
                </p:nvSpPr>
                <p:spPr bwMode="auto">
                  <a:xfrm>
                    <a:off x="3279" y="642"/>
                    <a:ext cx="12" cy="313"/>
                  </a:xfrm>
                  <a:prstGeom prst="rect">
                    <a:avLst/>
                  </a:prstGeom>
                  <a:solidFill>
                    <a:srgbClr val="23914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06" name="Rectangle 499"/>
                  <p:cNvSpPr>
                    <a:spLocks noChangeArrowheads="1"/>
                  </p:cNvSpPr>
                  <p:nvPr/>
                </p:nvSpPr>
                <p:spPr bwMode="auto">
                  <a:xfrm>
                    <a:off x="3291" y="642"/>
                    <a:ext cx="22" cy="313"/>
                  </a:xfrm>
                  <a:prstGeom prst="rect">
                    <a:avLst/>
                  </a:prstGeom>
                  <a:solidFill>
                    <a:srgbClr val="1E8F4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07" name="Rectangle 500"/>
                  <p:cNvSpPr>
                    <a:spLocks noChangeArrowheads="1"/>
                  </p:cNvSpPr>
                  <p:nvPr/>
                </p:nvSpPr>
                <p:spPr bwMode="auto">
                  <a:xfrm>
                    <a:off x="3313" y="642"/>
                    <a:ext cx="11" cy="313"/>
                  </a:xfrm>
                  <a:prstGeom prst="rect">
                    <a:avLst/>
                  </a:prstGeom>
                  <a:solidFill>
                    <a:srgbClr val="1A8D4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08" name="Rectangle 501"/>
                  <p:cNvSpPr>
                    <a:spLocks noChangeArrowheads="1"/>
                  </p:cNvSpPr>
                  <p:nvPr/>
                </p:nvSpPr>
                <p:spPr bwMode="auto">
                  <a:xfrm>
                    <a:off x="3324" y="642"/>
                    <a:ext cx="11" cy="313"/>
                  </a:xfrm>
                  <a:prstGeom prst="rect">
                    <a:avLst/>
                  </a:prstGeom>
                  <a:solidFill>
                    <a:srgbClr val="198B4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09" name="Rectangle 502"/>
                  <p:cNvSpPr>
                    <a:spLocks noChangeArrowheads="1"/>
                  </p:cNvSpPr>
                  <p:nvPr/>
                </p:nvSpPr>
                <p:spPr bwMode="auto">
                  <a:xfrm>
                    <a:off x="3335" y="642"/>
                    <a:ext cx="23" cy="313"/>
                  </a:xfrm>
                  <a:prstGeom prst="rect">
                    <a:avLst/>
                  </a:prstGeom>
                  <a:solidFill>
                    <a:srgbClr val="1988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10" name="Rectangle 503"/>
                  <p:cNvSpPr>
                    <a:spLocks noChangeArrowheads="1"/>
                  </p:cNvSpPr>
                  <p:nvPr/>
                </p:nvSpPr>
                <p:spPr bwMode="auto">
                  <a:xfrm>
                    <a:off x="3358" y="642"/>
                    <a:ext cx="11" cy="313"/>
                  </a:xfrm>
                  <a:prstGeom prst="rect">
                    <a:avLst/>
                  </a:prstGeom>
                  <a:solidFill>
                    <a:srgbClr val="1885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11" name="Rectangle 504"/>
                  <p:cNvSpPr>
                    <a:spLocks noChangeArrowheads="1"/>
                  </p:cNvSpPr>
                  <p:nvPr/>
                </p:nvSpPr>
                <p:spPr bwMode="auto">
                  <a:xfrm>
                    <a:off x="3369" y="642"/>
                    <a:ext cx="22" cy="313"/>
                  </a:xfrm>
                  <a:prstGeom prst="rect">
                    <a:avLst/>
                  </a:prstGeom>
                  <a:solidFill>
                    <a:srgbClr val="1882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12" name="Rectangle 505"/>
                  <p:cNvSpPr>
                    <a:spLocks noChangeArrowheads="1"/>
                  </p:cNvSpPr>
                  <p:nvPr/>
                </p:nvSpPr>
                <p:spPr bwMode="auto">
                  <a:xfrm>
                    <a:off x="3391" y="642"/>
                    <a:ext cx="11" cy="313"/>
                  </a:xfrm>
                  <a:prstGeom prst="rect">
                    <a:avLst/>
                  </a:prstGeom>
                  <a:solidFill>
                    <a:srgbClr val="1880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13" name="Rectangle 506"/>
                  <p:cNvSpPr>
                    <a:spLocks noChangeArrowheads="1"/>
                  </p:cNvSpPr>
                  <p:nvPr/>
                </p:nvSpPr>
                <p:spPr bwMode="auto">
                  <a:xfrm>
                    <a:off x="3402" y="642"/>
                    <a:ext cx="23" cy="313"/>
                  </a:xfrm>
                  <a:prstGeom prst="rect">
                    <a:avLst/>
                  </a:prstGeom>
                  <a:solidFill>
                    <a:srgbClr val="177D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14" name="Rectangle 507"/>
                  <p:cNvSpPr>
                    <a:spLocks noChangeArrowheads="1"/>
                  </p:cNvSpPr>
                  <p:nvPr/>
                </p:nvSpPr>
                <p:spPr bwMode="auto">
                  <a:xfrm>
                    <a:off x="3425" y="642"/>
                    <a:ext cx="11" cy="313"/>
                  </a:xfrm>
                  <a:prstGeom prst="rect">
                    <a:avLst/>
                  </a:prstGeom>
                  <a:solidFill>
                    <a:srgbClr val="177A6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15" name="Rectangle 508"/>
                  <p:cNvSpPr>
                    <a:spLocks noChangeArrowheads="1"/>
                  </p:cNvSpPr>
                  <p:nvPr/>
                </p:nvSpPr>
                <p:spPr bwMode="auto">
                  <a:xfrm>
                    <a:off x="3436" y="642"/>
                    <a:ext cx="22" cy="313"/>
                  </a:xfrm>
                  <a:prstGeom prst="rect">
                    <a:avLst/>
                  </a:prstGeom>
                  <a:solidFill>
                    <a:srgbClr val="16776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16" name="Rectangle 509"/>
                  <p:cNvSpPr>
                    <a:spLocks noChangeArrowheads="1"/>
                  </p:cNvSpPr>
                  <p:nvPr/>
                </p:nvSpPr>
                <p:spPr bwMode="auto">
                  <a:xfrm>
                    <a:off x="3458" y="642"/>
                    <a:ext cx="11" cy="313"/>
                  </a:xfrm>
                  <a:prstGeom prst="rect">
                    <a:avLst/>
                  </a:prstGeom>
                  <a:solidFill>
                    <a:srgbClr val="1674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17" name="Rectangle 510"/>
                  <p:cNvSpPr>
                    <a:spLocks noChangeArrowheads="1"/>
                  </p:cNvSpPr>
                  <p:nvPr/>
                </p:nvSpPr>
                <p:spPr bwMode="auto">
                  <a:xfrm>
                    <a:off x="3469" y="642"/>
                    <a:ext cx="11" cy="313"/>
                  </a:xfrm>
                  <a:prstGeom prst="rect">
                    <a:avLst/>
                  </a:prstGeom>
                  <a:solidFill>
                    <a:srgbClr val="15737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18" name="Rectangle 511"/>
                  <p:cNvSpPr>
                    <a:spLocks noChangeArrowheads="1"/>
                  </p:cNvSpPr>
                  <p:nvPr/>
                </p:nvSpPr>
                <p:spPr bwMode="auto">
                  <a:xfrm>
                    <a:off x="3480" y="642"/>
                    <a:ext cx="23" cy="313"/>
                  </a:xfrm>
                  <a:prstGeom prst="rect">
                    <a:avLst/>
                  </a:prstGeom>
                  <a:solidFill>
                    <a:srgbClr val="15707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19" name="Rectangle 512"/>
                  <p:cNvSpPr>
                    <a:spLocks noChangeArrowheads="1"/>
                  </p:cNvSpPr>
                  <p:nvPr/>
                </p:nvSpPr>
                <p:spPr bwMode="auto">
                  <a:xfrm>
                    <a:off x="3503" y="642"/>
                    <a:ext cx="11" cy="313"/>
                  </a:xfrm>
                  <a:prstGeom prst="rect">
                    <a:avLst/>
                  </a:prstGeom>
                  <a:solidFill>
                    <a:srgbClr val="156D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20" name="Rectangle 513"/>
                  <p:cNvSpPr>
                    <a:spLocks noChangeArrowheads="1"/>
                  </p:cNvSpPr>
                  <p:nvPr/>
                </p:nvSpPr>
                <p:spPr bwMode="auto">
                  <a:xfrm>
                    <a:off x="3514" y="642"/>
                    <a:ext cx="22" cy="313"/>
                  </a:xfrm>
                  <a:prstGeom prst="rect">
                    <a:avLst/>
                  </a:prstGeom>
                  <a:solidFill>
                    <a:srgbClr val="146A7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21" name="Rectangle 514"/>
                  <p:cNvSpPr>
                    <a:spLocks noChangeArrowheads="1"/>
                  </p:cNvSpPr>
                  <p:nvPr/>
                </p:nvSpPr>
                <p:spPr bwMode="auto">
                  <a:xfrm>
                    <a:off x="3536" y="642"/>
                    <a:ext cx="11" cy="313"/>
                  </a:xfrm>
                  <a:prstGeom prst="rect">
                    <a:avLst/>
                  </a:prstGeom>
                  <a:solidFill>
                    <a:srgbClr val="1467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22" name="Rectangle 515"/>
                  <p:cNvSpPr>
                    <a:spLocks noChangeArrowheads="1"/>
                  </p:cNvSpPr>
                  <p:nvPr/>
                </p:nvSpPr>
                <p:spPr bwMode="auto">
                  <a:xfrm>
                    <a:off x="3547" y="642"/>
                    <a:ext cx="23" cy="313"/>
                  </a:xfrm>
                  <a:prstGeom prst="rect">
                    <a:avLst/>
                  </a:prstGeom>
                  <a:solidFill>
                    <a:srgbClr val="1365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23" name="Rectangle 516"/>
                  <p:cNvSpPr>
                    <a:spLocks noChangeArrowheads="1"/>
                  </p:cNvSpPr>
                  <p:nvPr/>
                </p:nvSpPr>
                <p:spPr bwMode="auto">
                  <a:xfrm>
                    <a:off x="3570" y="642"/>
                    <a:ext cx="11" cy="313"/>
                  </a:xfrm>
                  <a:prstGeom prst="rect">
                    <a:avLst/>
                  </a:prstGeom>
                  <a:solidFill>
                    <a:srgbClr val="1362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220" name="Rectangle 517"/>
                <p:cNvSpPr>
                  <a:spLocks noChangeArrowheads="1"/>
                </p:cNvSpPr>
                <p:nvPr/>
              </p:nvSpPr>
              <p:spPr bwMode="auto">
                <a:xfrm>
                  <a:off x="3581" y="642"/>
                  <a:ext cx="22" cy="313"/>
                </a:xfrm>
                <a:prstGeom prst="rect">
                  <a:avLst/>
                </a:prstGeom>
                <a:solidFill>
                  <a:srgbClr val="125F8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21" name="Rectangle 518"/>
                <p:cNvSpPr>
                  <a:spLocks noChangeArrowheads="1"/>
                </p:cNvSpPr>
                <p:nvPr/>
              </p:nvSpPr>
              <p:spPr bwMode="auto">
                <a:xfrm>
                  <a:off x="3603" y="642"/>
                  <a:ext cx="11" cy="313"/>
                </a:xfrm>
                <a:prstGeom prst="rect">
                  <a:avLst/>
                </a:prstGeom>
                <a:solidFill>
                  <a:srgbClr val="125C9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22" name="Rectangle 519"/>
                <p:cNvSpPr>
                  <a:spLocks noChangeArrowheads="1"/>
                </p:cNvSpPr>
                <p:nvPr/>
              </p:nvSpPr>
              <p:spPr bwMode="auto">
                <a:xfrm>
                  <a:off x="3614" y="642"/>
                  <a:ext cx="23" cy="313"/>
                </a:xfrm>
                <a:prstGeom prst="rect">
                  <a:avLst/>
                </a:prstGeom>
                <a:solidFill>
                  <a:srgbClr val="12599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23" name="Rectangle 520"/>
                <p:cNvSpPr>
                  <a:spLocks noChangeArrowheads="1"/>
                </p:cNvSpPr>
                <p:nvPr/>
              </p:nvSpPr>
              <p:spPr bwMode="auto">
                <a:xfrm>
                  <a:off x="3637" y="642"/>
                  <a:ext cx="11" cy="313"/>
                </a:xfrm>
                <a:prstGeom prst="rect">
                  <a:avLst/>
                </a:prstGeom>
                <a:solidFill>
                  <a:srgbClr val="11579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24" name="Rectangle 521"/>
                <p:cNvSpPr>
                  <a:spLocks noChangeArrowheads="1"/>
                </p:cNvSpPr>
                <p:nvPr/>
              </p:nvSpPr>
              <p:spPr bwMode="auto">
                <a:xfrm>
                  <a:off x="3648" y="642"/>
                  <a:ext cx="11" cy="313"/>
                </a:xfrm>
                <a:prstGeom prst="rect">
                  <a:avLst/>
                </a:prstGeom>
                <a:solidFill>
                  <a:srgbClr val="11559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25" name="Rectangle 522"/>
                <p:cNvSpPr>
                  <a:spLocks noChangeArrowheads="1"/>
                </p:cNvSpPr>
                <p:nvPr/>
              </p:nvSpPr>
              <p:spPr bwMode="auto">
                <a:xfrm>
                  <a:off x="3659" y="642"/>
                  <a:ext cx="23" cy="313"/>
                </a:xfrm>
                <a:prstGeom prst="rect">
                  <a:avLst/>
                </a:prstGeom>
                <a:solidFill>
                  <a:srgbClr val="1052A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26" name="Rectangle 523"/>
                <p:cNvSpPr>
                  <a:spLocks noChangeArrowheads="1"/>
                </p:cNvSpPr>
                <p:nvPr/>
              </p:nvSpPr>
              <p:spPr bwMode="auto">
                <a:xfrm>
                  <a:off x="3682" y="642"/>
                  <a:ext cx="11" cy="313"/>
                </a:xfrm>
                <a:prstGeom prst="rect">
                  <a:avLst/>
                </a:prstGeom>
                <a:solidFill>
                  <a:srgbClr val="104FA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27" name="Rectangle 524"/>
                <p:cNvSpPr>
                  <a:spLocks noChangeArrowheads="1"/>
                </p:cNvSpPr>
                <p:nvPr/>
              </p:nvSpPr>
              <p:spPr bwMode="auto">
                <a:xfrm>
                  <a:off x="3693" y="642"/>
                  <a:ext cx="22" cy="313"/>
                </a:xfrm>
                <a:prstGeom prst="rect">
                  <a:avLst/>
                </a:prstGeom>
                <a:solidFill>
                  <a:srgbClr val="104CA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28" name="Rectangle 525"/>
                <p:cNvSpPr>
                  <a:spLocks noChangeArrowheads="1"/>
                </p:cNvSpPr>
                <p:nvPr/>
              </p:nvSpPr>
              <p:spPr bwMode="auto">
                <a:xfrm>
                  <a:off x="3715" y="642"/>
                  <a:ext cx="11" cy="313"/>
                </a:xfrm>
                <a:prstGeom prst="rect">
                  <a:avLst/>
                </a:prstGeom>
                <a:solidFill>
                  <a:srgbClr val="0F4AA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29" name="Rectangle 526"/>
                <p:cNvSpPr>
                  <a:spLocks noChangeArrowheads="1"/>
                </p:cNvSpPr>
                <p:nvPr/>
              </p:nvSpPr>
              <p:spPr bwMode="auto">
                <a:xfrm>
                  <a:off x="3726" y="642"/>
                  <a:ext cx="23" cy="313"/>
                </a:xfrm>
                <a:prstGeom prst="rect">
                  <a:avLst/>
                </a:prstGeom>
                <a:solidFill>
                  <a:srgbClr val="0F47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30" name="Rectangle 527"/>
                <p:cNvSpPr>
                  <a:spLocks noChangeArrowheads="1"/>
                </p:cNvSpPr>
                <p:nvPr/>
              </p:nvSpPr>
              <p:spPr bwMode="auto">
                <a:xfrm>
                  <a:off x="3749" y="642"/>
                  <a:ext cx="11" cy="313"/>
                </a:xfrm>
                <a:prstGeom prst="rect">
                  <a:avLst/>
                </a:prstGeom>
                <a:solidFill>
                  <a:srgbClr val="0E44B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31" name="Rectangle 528"/>
                <p:cNvSpPr>
                  <a:spLocks noChangeArrowheads="1"/>
                </p:cNvSpPr>
                <p:nvPr/>
              </p:nvSpPr>
              <p:spPr bwMode="auto">
                <a:xfrm>
                  <a:off x="3760" y="642"/>
                  <a:ext cx="11" cy="313"/>
                </a:xfrm>
                <a:prstGeom prst="rect">
                  <a:avLst/>
                </a:prstGeom>
                <a:solidFill>
                  <a:srgbClr val="0E42B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32" name="Rectangle 529"/>
                <p:cNvSpPr>
                  <a:spLocks noChangeArrowheads="1"/>
                </p:cNvSpPr>
                <p:nvPr/>
              </p:nvSpPr>
              <p:spPr bwMode="auto">
                <a:xfrm>
                  <a:off x="3771" y="642"/>
                  <a:ext cx="22" cy="313"/>
                </a:xfrm>
                <a:prstGeom prst="rect">
                  <a:avLst/>
                </a:prstGeom>
                <a:solidFill>
                  <a:srgbClr val="0E3FB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33" name="Rectangle 530"/>
                <p:cNvSpPr>
                  <a:spLocks noChangeArrowheads="1"/>
                </p:cNvSpPr>
                <p:nvPr/>
              </p:nvSpPr>
              <p:spPr bwMode="auto">
                <a:xfrm>
                  <a:off x="3793" y="642"/>
                  <a:ext cx="11" cy="313"/>
                </a:xfrm>
                <a:prstGeom prst="rect">
                  <a:avLst/>
                </a:prstGeom>
                <a:solidFill>
                  <a:srgbClr val="0D3C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34" name="Rectangle 531"/>
                <p:cNvSpPr>
                  <a:spLocks noChangeArrowheads="1"/>
                </p:cNvSpPr>
                <p:nvPr/>
              </p:nvSpPr>
              <p:spPr bwMode="auto">
                <a:xfrm>
                  <a:off x="3804" y="642"/>
                  <a:ext cx="23" cy="313"/>
                </a:xfrm>
                <a:prstGeom prst="rect">
                  <a:avLst/>
                </a:prstGeom>
                <a:solidFill>
                  <a:srgbClr val="0D3AC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35" name="Rectangle 532"/>
                <p:cNvSpPr>
                  <a:spLocks noChangeArrowheads="1"/>
                </p:cNvSpPr>
                <p:nvPr/>
              </p:nvSpPr>
              <p:spPr bwMode="auto">
                <a:xfrm>
                  <a:off x="3827" y="642"/>
                  <a:ext cx="11" cy="313"/>
                </a:xfrm>
                <a:prstGeom prst="rect">
                  <a:avLst/>
                </a:prstGeom>
                <a:solidFill>
                  <a:srgbClr val="0C37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36" name="Rectangle 533"/>
                <p:cNvSpPr>
                  <a:spLocks noChangeArrowheads="1"/>
                </p:cNvSpPr>
                <p:nvPr/>
              </p:nvSpPr>
              <p:spPr bwMode="auto">
                <a:xfrm>
                  <a:off x="3838" y="642"/>
                  <a:ext cx="11" cy="313"/>
                </a:xfrm>
                <a:prstGeom prst="rect">
                  <a:avLst/>
                </a:prstGeom>
                <a:solidFill>
                  <a:srgbClr val="0C35C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37" name="Rectangle 534"/>
                <p:cNvSpPr>
                  <a:spLocks noChangeArrowheads="1"/>
                </p:cNvSpPr>
                <p:nvPr/>
              </p:nvSpPr>
              <p:spPr bwMode="auto">
                <a:xfrm>
                  <a:off x="3849" y="642"/>
                  <a:ext cx="22" cy="313"/>
                </a:xfrm>
                <a:prstGeom prst="rect">
                  <a:avLst/>
                </a:prstGeom>
                <a:solidFill>
                  <a:srgbClr val="0B32D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38" name="Rectangle 535"/>
                <p:cNvSpPr>
                  <a:spLocks noChangeArrowheads="1"/>
                </p:cNvSpPr>
                <p:nvPr/>
              </p:nvSpPr>
              <p:spPr bwMode="auto">
                <a:xfrm>
                  <a:off x="3871" y="642"/>
                  <a:ext cx="12" cy="313"/>
                </a:xfrm>
                <a:prstGeom prst="rect">
                  <a:avLst/>
                </a:prstGeom>
                <a:solidFill>
                  <a:srgbClr val="0B2FD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39" name="Rectangle 536"/>
                <p:cNvSpPr>
                  <a:spLocks noChangeArrowheads="1"/>
                </p:cNvSpPr>
                <p:nvPr/>
              </p:nvSpPr>
              <p:spPr bwMode="auto">
                <a:xfrm>
                  <a:off x="3883" y="642"/>
                  <a:ext cx="22" cy="313"/>
                </a:xfrm>
                <a:prstGeom prst="rect">
                  <a:avLst/>
                </a:prstGeom>
                <a:solidFill>
                  <a:srgbClr val="0B2DD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40" name="Rectangle 537"/>
                <p:cNvSpPr>
                  <a:spLocks noChangeArrowheads="1"/>
                </p:cNvSpPr>
                <p:nvPr/>
              </p:nvSpPr>
              <p:spPr bwMode="auto">
                <a:xfrm>
                  <a:off x="3905" y="642"/>
                  <a:ext cx="11" cy="313"/>
                </a:xfrm>
                <a:prstGeom prst="rect">
                  <a:avLst/>
                </a:prstGeom>
                <a:solidFill>
                  <a:srgbClr val="0A2A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41" name="Rectangle 538"/>
                <p:cNvSpPr>
                  <a:spLocks noChangeArrowheads="1"/>
                </p:cNvSpPr>
                <p:nvPr/>
              </p:nvSpPr>
              <p:spPr bwMode="auto">
                <a:xfrm>
                  <a:off x="3916" y="642"/>
                  <a:ext cx="11" cy="313"/>
                </a:xfrm>
                <a:prstGeom prst="rect">
                  <a:avLst/>
                </a:prstGeom>
                <a:solidFill>
                  <a:srgbClr val="0A28E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42" name="Rectangle 539"/>
                <p:cNvSpPr>
                  <a:spLocks noChangeArrowheads="1"/>
                </p:cNvSpPr>
                <p:nvPr/>
              </p:nvSpPr>
              <p:spPr bwMode="auto">
                <a:xfrm>
                  <a:off x="3927" y="642"/>
                  <a:ext cx="23" cy="313"/>
                </a:xfrm>
                <a:prstGeom prst="rect">
                  <a:avLst/>
                </a:prstGeom>
                <a:solidFill>
                  <a:srgbClr val="0925E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43" name="Rectangle 540"/>
                <p:cNvSpPr>
                  <a:spLocks noChangeArrowheads="1"/>
                </p:cNvSpPr>
                <p:nvPr/>
              </p:nvSpPr>
              <p:spPr bwMode="auto">
                <a:xfrm>
                  <a:off x="3950" y="642"/>
                  <a:ext cx="11" cy="313"/>
                </a:xfrm>
                <a:prstGeom prst="rect">
                  <a:avLst/>
                </a:prstGeom>
                <a:solidFill>
                  <a:srgbClr val="0922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44" name="Rectangle 541"/>
                <p:cNvSpPr>
                  <a:spLocks noChangeArrowheads="1"/>
                </p:cNvSpPr>
                <p:nvPr/>
              </p:nvSpPr>
              <p:spPr bwMode="auto">
                <a:xfrm>
                  <a:off x="3961" y="642"/>
                  <a:ext cx="22" cy="313"/>
                </a:xfrm>
                <a:prstGeom prst="rect">
                  <a:avLst/>
                </a:prstGeom>
                <a:solidFill>
                  <a:srgbClr val="0920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45" name="Rectangle 542"/>
                <p:cNvSpPr>
                  <a:spLocks noChangeArrowheads="1"/>
                </p:cNvSpPr>
                <p:nvPr/>
              </p:nvSpPr>
              <p:spPr bwMode="auto">
                <a:xfrm>
                  <a:off x="3983" y="642"/>
                  <a:ext cx="11" cy="313"/>
                </a:xfrm>
                <a:prstGeom prst="rect">
                  <a:avLst/>
                </a:prstGeom>
                <a:solidFill>
                  <a:srgbClr val="081D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46" name="Rectangle 543"/>
                <p:cNvSpPr>
                  <a:spLocks noChangeArrowheads="1"/>
                </p:cNvSpPr>
                <p:nvPr/>
              </p:nvSpPr>
              <p:spPr bwMode="auto">
                <a:xfrm>
                  <a:off x="3994" y="642"/>
                  <a:ext cx="11" cy="313"/>
                </a:xfrm>
                <a:prstGeom prst="rect">
                  <a:avLst/>
                </a:prstGeom>
                <a:solidFill>
                  <a:srgbClr val="081B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47" name="Rectangle 544"/>
                <p:cNvSpPr>
                  <a:spLocks noChangeArrowheads="1"/>
                </p:cNvSpPr>
                <p:nvPr/>
              </p:nvSpPr>
              <p:spPr bwMode="auto">
                <a:xfrm>
                  <a:off x="4005" y="642"/>
                  <a:ext cx="23" cy="313"/>
                </a:xfrm>
                <a:prstGeom prst="rect">
                  <a:avLst/>
                </a:prstGeom>
                <a:solidFill>
                  <a:srgbClr val="0818F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48" name="Rectangle 545"/>
                <p:cNvSpPr>
                  <a:spLocks noChangeArrowheads="1"/>
                </p:cNvSpPr>
                <p:nvPr/>
              </p:nvSpPr>
              <p:spPr bwMode="auto">
                <a:xfrm>
                  <a:off x="4028" y="642"/>
                  <a:ext cx="11" cy="313"/>
                </a:xfrm>
                <a:prstGeom prst="rect">
                  <a:avLst/>
                </a:prstGeom>
                <a:solidFill>
                  <a:srgbClr val="0A18F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49" name="Rectangle 546"/>
                <p:cNvSpPr>
                  <a:spLocks noChangeArrowheads="1"/>
                </p:cNvSpPr>
                <p:nvPr/>
              </p:nvSpPr>
              <p:spPr bwMode="auto">
                <a:xfrm>
                  <a:off x="4039" y="642"/>
                  <a:ext cx="22" cy="313"/>
                </a:xfrm>
                <a:prstGeom prst="rect">
                  <a:avLst/>
                </a:prstGeom>
                <a:solidFill>
                  <a:srgbClr val="0D18F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50" name="Rectangle 547"/>
                <p:cNvSpPr>
                  <a:spLocks noChangeArrowheads="1"/>
                </p:cNvSpPr>
                <p:nvPr/>
              </p:nvSpPr>
              <p:spPr bwMode="auto">
                <a:xfrm>
                  <a:off x="4061" y="642"/>
                  <a:ext cx="11" cy="313"/>
                </a:xfrm>
                <a:prstGeom prst="rect">
                  <a:avLst/>
                </a:prstGeom>
                <a:solidFill>
                  <a:srgbClr val="1017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51" name="Rectangle 548"/>
                <p:cNvSpPr>
                  <a:spLocks noChangeArrowheads="1"/>
                </p:cNvSpPr>
                <p:nvPr/>
              </p:nvSpPr>
              <p:spPr bwMode="auto">
                <a:xfrm>
                  <a:off x="4072" y="642"/>
                  <a:ext cx="12" cy="313"/>
                </a:xfrm>
                <a:prstGeom prst="rect">
                  <a:avLst/>
                </a:prstGeom>
                <a:solidFill>
                  <a:srgbClr val="1117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52" name="Rectangle 549"/>
                <p:cNvSpPr>
                  <a:spLocks noChangeArrowheads="1"/>
                </p:cNvSpPr>
                <p:nvPr/>
              </p:nvSpPr>
              <p:spPr bwMode="auto">
                <a:xfrm>
                  <a:off x="4084" y="642"/>
                  <a:ext cx="22" cy="313"/>
                </a:xfrm>
                <a:prstGeom prst="rect">
                  <a:avLst/>
                </a:prstGeom>
                <a:solidFill>
                  <a:srgbClr val="1417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53" name="Rectangle 550"/>
                <p:cNvSpPr>
                  <a:spLocks noChangeArrowheads="1"/>
                </p:cNvSpPr>
                <p:nvPr/>
              </p:nvSpPr>
              <p:spPr bwMode="auto">
                <a:xfrm>
                  <a:off x="4106" y="642"/>
                  <a:ext cx="11" cy="313"/>
                </a:xfrm>
                <a:prstGeom prst="rect">
                  <a:avLst/>
                </a:prstGeom>
                <a:solidFill>
                  <a:srgbClr val="1616F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54" name="Rectangle 551"/>
                <p:cNvSpPr>
                  <a:spLocks noChangeArrowheads="1"/>
                </p:cNvSpPr>
                <p:nvPr/>
              </p:nvSpPr>
              <p:spPr bwMode="auto">
                <a:xfrm>
                  <a:off x="4117" y="642"/>
                  <a:ext cx="22" cy="313"/>
                </a:xfrm>
                <a:prstGeom prst="rect">
                  <a:avLst/>
                </a:prstGeom>
                <a:solidFill>
                  <a:srgbClr val="1916F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55" name="Rectangle 552"/>
                <p:cNvSpPr>
                  <a:spLocks noChangeArrowheads="1"/>
                </p:cNvSpPr>
                <p:nvPr/>
              </p:nvSpPr>
              <p:spPr bwMode="auto">
                <a:xfrm>
                  <a:off x="4139" y="642"/>
                  <a:ext cx="12" cy="313"/>
                </a:xfrm>
                <a:prstGeom prst="rect">
                  <a:avLst/>
                </a:prstGeom>
                <a:solidFill>
                  <a:srgbClr val="1B16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56" name="Rectangle 553"/>
                <p:cNvSpPr>
                  <a:spLocks noChangeArrowheads="1"/>
                </p:cNvSpPr>
                <p:nvPr/>
              </p:nvSpPr>
              <p:spPr bwMode="auto">
                <a:xfrm>
                  <a:off x="4151" y="642"/>
                  <a:ext cx="11" cy="313"/>
                </a:xfrm>
                <a:prstGeom prst="rect">
                  <a:avLst/>
                </a:prstGeom>
                <a:solidFill>
                  <a:srgbClr val="1D15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57" name="Rectangle 554"/>
                <p:cNvSpPr>
                  <a:spLocks noChangeArrowheads="1"/>
                </p:cNvSpPr>
                <p:nvPr/>
              </p:nvSpPr>
              <p:spPr bwMode="auto">
                <a:xfrm>
                  <a:off x="4162" y="642"/>
                  <a:ext cx="22" cy="313"/>
                </a:xfrm>
                <a:prstGeom prst="rect">
                  <a:avLst/>
                </a:prstGeom>
                <a:solidFill>
                  <a:srgbClr val="2015E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58" name="Rectangle 555"/>
                <p:cNvSpPr>
                  <a:spLocks noChangeArrowheads="1"/>
                </p:cNvSpPr>
                <p:nvPr/>
              </p:nvSpPr>
              <p:spPr bwMode="auto">
                <a:xfrm>
                  <a:off x="4184" y="642"/>
                  <a:ext cx="11" cy="313"/>
                </a:xfrm>
                <a:prstGeom prst="rect">
                  <a:avLst/>
                </a:prstGeom>
                <a:solidFill>
                  <a:srgbClr val="2215E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59" name="Rectangle 556"/>
                <p:cNvSpPr>
                  <a:spLocks noChangeArrowheads="1"/>
                </p:cNvSpPr>
                <p:nvPr/>
              </p:nvSpPr>
              <p:spPr bwMode="auto">
                <a:xfrm>
                  <a:off x="4195" y="642"/>
                  <a:ext cx="11" cy="313"/>
                </a:xfrm>
                <a:prstGeom prst="rect">
                  <a:avLst/>
                </a:prstGeom>
                <a:solidFill>
                  <a:srgbClr val="2415E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60" name="Rectangle 557"/>
                <p:cNvSpPr>
                  <a:spLocks noChangeArrowheads="1"/>
                </p:cNvSpPr>
                <p:nvPr/>
              </p:nvSpPr>
              <p:spPr bwMode="auto">
                <a:xfrm>
                  <a:off x="4206" y="642"/>
                  <a:ext cx="23" cy="313"/>
                </a:xfrm>
                <a:prstGeom prst="rect">
                  <a:avLst/>
                </a:prstGeom>
                <a:solidFill>
                  <a:srgbClr val="2614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61" name="Rectangle 558"/>
                <p:cNvSpPr>
                  <a:spLocks noChangeArrowheads="1"/>
                </p:cNvSpPr>
                <p:nvPr/>
              </p:nvSpPr>
              <p:spPr bwMode="auto">
                <a:xfrm>
                  <a:off x="4229" y="642"/>
                  <a:ext cx="11" cy="313"/>
                </a:xfrm>
                <a:prstGeom prst="rect">
                  <a:avLst/>
                </a:prstGeom>
                <a:solidFill>
                  <a:srgbClr val="2914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62" name="Rectangle 559"/>
                <p:cNvSpPr>
                  <a:spLocks noChangeArrowheads="1"/>
                </p:cNvSpPr>
                <p:nvPr/>
              </p:nvSpPr>
              <p:spPr bwMode="auto">
                <a:xfrm>
                  <a:off x="4240" y="642"/>
                  <a:ext cx="22" cy="313"/>
                </a:xfrm>
                <a:prstGeom prst="rect">
                  <a:avLst/>
                </a:prstGeom>
                <a:solidFill>
                  <a:srgbClr val="2C13E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63" name="Rectangle 560"/>
                <p:cNvSpPr>
                  <a:spLocks noChangeArrowheads="1"/>
                </p:cNvSpPr>
                <p:nvPr/>
              </p:nvSpPr>
              <p:spPr bwMode="auto">
                <a:xfrm>
                  <a:off x="4262" y="642"/>
                  <a:ext cx="12" cy="313"/>
                </a:xfrm>
                <a:prstGeom prst="rect">
                  <a:avLst/>
                </a:prstGeom>
                <a:solidFill>
                  <a:srgbClr val="2E13E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64" name="Rectangle 561"/>
                <p:cNvSpPr>
                  <a:spLocks noChangeArrowheads="1"/>
                </p:cNvSpPr>
                <p:nvPr/>
              </p:nvSpPr>
              <p:spPr bwMode="auto">
                <a:xfrm>
                  <a:off x="4274" y="642"/>
                  <a:ext cx="11" cy="313"/>
                </a:xfrm>
                <a:prstGeom prst="rect">
                  <a:avLst/>
                </a:prstGeom>
                <a:solidFill>
                  <a:srgbClr val="3013E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65" name="Rectangle 562"/>
                <p:cNvSpPr>
                  <a:spLocks noChangeArrowheads="1"/>
                </p:cNvSpPr>
                <p:nvPr/>
              </p:nvSpPr>
              <p:spPr bwMode="auto">
                <a:xfrm>
                  <a:off x="4285" y="642"/>
                  <a:ext cx="22" cy="313"/>
                </a:xfrm>
                <a:prstGeom prst="rect">
                  <a:avLst/>
                </a:prstGeom>
                <a:solidFill>
                  <a:srgbClr val="3213E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66" name="Rectangle 563"/>
                <p:cNvSpPr>
                  <a:spLocks noChangeArrowheads="1"/>
                </p:cNvSpPr>
                <p:nvPr/>
              </p:nvSpPr>
              <p:spPr bwMode="auto">
                <a:xfrm>
                  <a:off x="4307" y="642"/>
                  <a:ext cx="11" cy="313"/>
                </a:xfrm>
                <a:prstGeom prst="rect">
                  <a:avLst/>
                </a:prstGeom>
                <a:solidFill>
                  <a:srgbClr val="3512E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67" name="Rectangle 564"/>
                <p:cNvSpPr>
                  <a:spLocks noChangeArrowheads="1"/>
                </p:cNvSpPr>
                <p:nvPr/>
              </p:nvSpPr>
              <p:spPr bwMode="auto">
                <a:xfrm>
                  <a:off x="4318" y="642"/>
                  <a:ext cx="23" cy="313"/>
                </a:xfrm>
                <a:prstGeom prst="rect">
                  <a:avLst/>
                </a:prstGeom>
                <a:solidFill>
                  <a:srgbClr val="3712E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68" name="Rectangle 565"/>
                <p:cNvSpPr>
                  <a:spLocks noChangeArrowheads="1"/>
                </p:cNvSpPr>
                <p:nvPr/>
              </p:nvSpPr>
              <p:spPr bwMode="auto">
                <a:xfrm>
                  <a:off x="4341" y="642"/>
                  <a:ext cx="11" cy="313"/>
                </a:xfrm>
                <a:prstGeom prst="rect">
                  <a:avLst/>
                </a:prstGeom>
                <a:solidFill>
                  <a:srgbClr val="3A11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69" name="Rectangle 566"/>
                <p:cNvSpPr>
                  <a:spLocks noChangeArrowheads="1"/>
                </p:cNvSpPr>
                <p:nvPr/>
              </p:nvSpPr>
              <p:spPr bwMode="auto">
                <a:xfrm>
                  <a:off x="4352" y="642"/>
                  <a:ext cx="11" cy="313"/>
                </a:xfrm>
                <a:prstGeom prst="rect">
                  <a:avLst/>
                </a:prstGeom>
                <a:solidFill>
                  <a:srgbClr val="3C11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70" name="Rectangle 567"/>
                <p:cNvSpPr>
                  <a:spLocks noChangeArrowheads="1"/>
                </p:cNvSpPr>
                <p:nvPr/>
              </p:nvSpPr>
              <p:spPr bwMode="auto">
                <a:xfrm>
                  <a:off x="4363" y="642"/>
                  <a:ext cx="22" cy="313"/>
                </a:xfrm>
                <a:prstGeom prst="rect">
                  <a:avLst/>
                </a:prstGeom>
                <a:solidFill>
                  <a:srgbClr val="3E11D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71" name="Rectangle 568"/>
                <p:cNvSpPr>
                  <a:spLocks noChangeArrowheads="1"/>
                </p:cNvSpPr>
                <p:nvPr/>
              </p:nvSpPr>
              <p:spPr bwMode="auto">
                <a:xfrm>
                  <a:off x="4385" y="642"/>
                  <a:ext cx="11" cy="313"/>
                </a:xfrm>
                <a:prstGeom prst="rect">
                  <a:avLst/>
                </a:prstGeom>
                <a:solidFill>
                  <a:srgbClr val="4111D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72" name="Rectangle 569"/>
                <p:cNvSpPr>
                  <a:spLocks noChangeArrowheads="1"/>
                </p:cNvSpPr>
                <p:nvPr/>
              </p:nvSpPr>
              <p:spPr bwMode="auto">
                <a:xfrm>
                  <a:off x="4396" y="642"/>
                  <a:ext cx="23" cy="313"/>
                </a:xfrm>
                <a:prstGeom prst="rect">
                  <a:avLst/>
                </a:prstGeom>
                <a:solidFill>
                  <a:srgbClr val="4310D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73" name="Rectangle 570"/>
                <p:cNvSpPr>
                  <a:spLocks noChangeArrowheads="1"/>
                </p:cNvSpPr>
                <p:nvPr/>
              </p:nvSpPr>
              <p:spPr bwMode="auto">
                <a:xfrm>
                  <a:off x="4419" y="642"/>
                  <a:ext cx="11" cy="313"/>
                </a:xfrm>
                <a:prstGeom prst="rect">
                  <a:avLst/>
                </a:prstGeom>
                <a:solidFill>
                  <a:srgbClr val="4610D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74" name="Rectangle 571"/>
                <p:cNvSpPr>
                  <a:spLocks noChangeArrowheads="1"/>
                </p:cNvSpPr>
                <p:nvPr/>
              </p:nvSpPr>
              <p:spPr bwMode="auto">
                <a:xfrm>
                  <a:off x="4430" y="642"/>
                  <a:ext cx="11" cy="313"/>
                </a:xfrm>
                <a:prstGeom prst="rect">
                  <a:avLst/>
                </a:prstGeom>
                <a:solidFill>
                  <a:srgbClr val="4710D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75" name="Rectangle 572"/>
                <p:cNvSpPr>
                  <a:spLocks noChangeArrowheads="1"/>
                </p:cNvSpPr>
                <p:nvPr/>
              </p:nvSpPr>
              <p:spPr bwMode="auto">
                <a:xfrm>
                  <a:off x="4441" y="642"/>
                  <a:ext cx="22" cy="313"/>
                </a:xfrm>
                <a:prstGeom prst="rect">
                  <a:avLst/>
                </a:prstGeom>
                <a:solidFill>
                  <a:srgbClr val="4A0FD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76" name="Rectangle 573"/>
                <p:cNvSpPr>
                  <a:spLocks noChangeArrowheads="1"/>
                </p:cNvSpPr>
                <p:nvPr/>
              </p:nvSpPr>
              <p:spPr bwMode="auto">
                <a:xfrm>
                  <a:off x="4463" y="642"/>
                  <a:ext cx="12" cy="313"/>
                </a:xfrm>
                <a:prstGeom prst="rect">
                  <a:avLst/>
                </a:prstGeom>
                <a:solidFill>
                  <a:srgbClr val="4D0FD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77" name="Rectangle 574"/>
                <p:cNvSpPr>
                  <a:spLocks noChangeArrowheads="1"/>
                </p:cNvSpPr>
                <p:nvPr/>
              </p:nvSpPr>
              <p:spPr bwMode="auto">
                <a:xfrm>
                  <a:off x="4475" y="642"/>
                  <a:ext cx="22" cy="313"/>
                </a:xfrm>
                <a:prstGeom prst="rect">
                  <a:avLst/>
                </a:prstGeom>
                <a:solidFill>
                  <a:srgbClr val="4F0FD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78" name="Rectangle 575"/>
                <p:cNvSpPr>
                  <a:spLocks noChangeArrowheads="1"/>
                </p:cNvSpPr>
                <p:nvPr/>
              </p:nvSpPr>
              <p:spPr bwMode="auto">
                <a:xfrm>
                  <a:off x="4497" y="642"/>
                  <a:ext cx="11" cy="313"/>
                </a:xfrm>
                <a:prstGeom prst="rect">
                  <a:avLst/>
                </a:prstGeom>
                <a:solidFill>
                  <a:srgbClr val="520ED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79" name="Rectangle 576"/>
                <p:cNvSpPr>
                  <a:spLocks noChangeArrowheads="1"/>
                </p:cNvSpPr>
                <p:nvPr/>
              </p:nvSpPr>
              <p:spPr bwMode="auto">
                <a:xfrm>
                  <a:off x="4508" y="642"/>
                  <a:ext cx="11" cy="313"/>
                </a:xfrm>
                <a:prstGeom prst="rect">
                  <a:avLst/>
                </a:prstGeom>
                <a:solidFill>
                  <a:srgbClr val="530ED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80" name="Rectangle 577"/>
                <p:cNvSpPr>
                  <a:spLocks noChangeArrowheads="1"/>
                </p:cNvSpPr>
                <p:nvPr/>
              </p:nvSpPr>
              <p:spPr bwMode="auto">
                <a:xfrm>
                  <a:off x="4519" y="642"/>
                  <a:ext cx="11" cy="313"/>
                </a:xfrm>
                <a:prstGeom prst="rect">
                  <a:avLst/>
                </a:prstGeom>
                <a:solidFill>
                  <a:srgbClr val="550ED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81" name="Rectangle 578"/>
                <p:cNvSpPr>
                  <a:spLocks noChangeArrowheads="1"/>
                </p:cNvSpPr>
                <p:nvPr/>
              </p:nvSpPr>
              <p:spPr bwMode="auto">
                <a:xfrm>
                  <a:off x="4530" y="642"/>
                  <a:ext cx="12" cy="313"/>
                </a:xfrm>
                <a:prstGeom prst="rect">
                  <a:avLst/>
                </a:prstGeom>
                <a:solidFill>
                  <a:srgbClr val="570DD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82" name="Rectangle 579"/>
                <p:cNvSpPr>
                  <a:spLocks noChangeArrowheads="1"/>
                </p:cNvSpPr>
                <p:nvPr/>
              </p:nvSpPr>
              <p:spPr bwMode="auto">
                <a:xfrm>
                  <a:off x="4542" y="642"/>
                  <a:ext cx="11" cy="313"/>
                </a:xfrm>
                <a:prstGeom prst="rect">
                  <a:avLst/>
                </a:prstGeom>
                <a:solidFill>
                  <a:srgbClr val="580DD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83" name="Rectangle 580"/>
                <p:cNvSpPr>
                  <a:spLocks noChangeArrowheads="1"/>
                </p:cNvSpPr>
                <p:nvPr/>
              </p:nvSpPr>
              <p:spPr bwMode="auto">
                <a:xfrm>
                  <a:off x="4553" y="642"/>
                  <a:ext cx="11" cy="313"/>
                </a:xfrm>
                <a:prstGeom prst="rect">
                  <a:avLst/>
                </a:prstGeom>
                <a:solidFill>
                  <a:srgbClr val="5A0DD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84" name="Rectangle 581"/>
                <p:cNvSpPr>
                  <a:spLocks noChangeArrowheads="1"/>
                </p:cNvSpPr>
                <p:nvPr/>
              </p:nvSpPr>
              <p:spPr bwMode="auto">
                <a:xfrm>
                  <a:off x="4564" y="642"/>
                  <a:ext cx="22" cy="313"/>
                </a:xfrm>
                <a:prstGeom prst="rect">
                  <a:avLst/>
                </a:prstGeom>
                <a:solidFill>
                  <a:srgbClr val="5D0DC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85" name="Rectangle 582"/>
                <p:cNvSpPr>
                  <a:spLocks noChangeArrowheads="1"/>
                </p:cNvSpPr>
                <p:nvPr/>
              </p:nvSpPr>
              <p:spPr bwMode="auto">
                <a:xfrm>
                  <a:off x="4586" y="642"/>
                  <a:ext cx="11" cy="313"/>
                </a:xfrm>
                <a:prstGeom prst="rect">
                  <a:avLst/>
                </a:prstGeom>
                <a:solidFill>
                  <a:srgbClr val="5F0CC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86" name="Rectangle 583"/>
                <p:cNvSpPr>
                  <a:spLocks noChangeArrowheads="1"/>
                </p:cNvSpPr>
                <p:nvPr/>
              </p:nvSpPr>
              <p:spPr bwMode="auto">
                <a:xfrm>
                  <a:off x="4597" y="642"/>
                  <a:ext cx="12" cy="313"/>
                </a:xfrm>
                <a:prstGeom prst="rect">
                  <a:avLst/>
                </a:prstGeom>
                <a:solidFill>
                  <a:srgbClr val="610C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87" name="Rectangle 584"/>
                <p:cNvSpPr>
                  <a:spLocks noChangeArrowheads="1"/>
                </p:cNvSpPr>
                <p:nvPr/>
              </p:nvSpPr>
              <p:spPr bwMode="auto">
                <a:xfrm>
                  <a:off x="4609" y="642"/>
                  <a:ext cx="11" cy="313"/>
                </a:xfrm>
                <a:prstGeom prst="rect">
                  <a:avLst/>
                </a:prstGeom>
                <a:solidFill>
                  <a:srgbClr val="630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88" name="Rectangle 585"/>
                <p:cNvSpPr>
                  <a:spLocks noChangeArrowheads="1"/>
                </p:cNvSpPr>
                <p:nvPr/>
              </p:nvSpPr>
              <p:spPr bwMode="auto">
                <a:xfrm>
                  <a:off x="4620" y="642"/>
                  <a:ext cx="11" cy="313"/>
                </a:xfrm>
                <a:prstGeom prst="rect">
                  <a:avLst/>
                </a:prstGeom>
                <a:solidFill>
                  <a:srgbClr val="640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89" name="Rectangle 586"/>
                <p:cNvSpPr>
                  <a:spLocks noChangeArrowheads="1"/>
                </p:cNvSpPr>
                <p:nvPr/>
              </p:nvSpPr>
              <p:spPr bwMode="auto">
                <a:xfrm>
                  <a:off x="4631" y="642"/>
                  <a:ext cx="11" cy="313"/>
                </a:xfrm>
                <a:prstGeom prst="rect">
                  <a:avLst/>
                </a:prstGeom>
                <a:solidFill>
                  <a:srgbClr val="660BC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90" name="Rectangle 587"/>
                <p:cNvSpPr>
                  <a:spLocks noChangeArrowheads="1"/>
                </p:cNvSpPr>
                <p:nvPr/>
              </p:nvSpPr>
              <p:spPr bwMode="auto">
                <a:xfrm>
                  <a:off x="4642" y="642"/>
                  <a:ext cx="11" cy="313"/>
                </a:xfrm>
                <a:prstGeom prst="rect">
                  <a:avLst/>
                </a:prstGeom>
                <a:solidFill>
                  <a:srgbClr val="680BC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91" name="Rectangle 588"/>
                <p:cNvSpPr>
                  <a:spLocks noChangeArrowheads="1"/>
                </p:cNvSpPr>
                <p:nvPr/>
              </p:nvSpPr>
              <p:spPr bwMode="auto">
                <a:xfrm>
                  <a:off x="4653" y="642"/>
                  <a:ext cx="11" cy="313"/>
                </a:xfrm>
                <a:prstGeom prst="rect">
                  <a:avLst/>
                </a:prstGeom>
                <a:solidFill>
                  <a:srgbClr val="690BC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92" name="Rectangle 589"/>
                <p:cNvSpPr>
                  <a:spLocks noChangeArrowheads="1"/>
                </p:cNvSpPr>
                <p:nvPr/>
              </p:nvSpPr>
              <p:spPr bwMode="auto">
                <a:xfrm>
                  <a:off x="4664" y="642"/>
                  <a:ext cx="12" cy="313"/>
                </a:xfrm>
                <a:prstGeom prst="rect">
                  <a:avLst/>
                </a:prstGeom>
                <a:solidFill>
                  <a:srgbClr val="6B0BC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93" name="Rectangle 590"/>
                <p:cNvSpPr>
                  <a:spLocks noChangeArrowheads="1"/>
                </p:cNvSpPr>
                <p:nvPr/>
              </p:nvSpPr>
              <p:spPr bwMode="auto">
                <a:xfrm>
                  <a:off x="4676" y="642"/>
                  <a:ext cx="11" cy="313"/>
                </a:xfrm>
                <a:prstGeom prst="rect">
                  <a:avLst/>
                </a:prstGeom>
                <a:solidFill>
                  <a:srgbClr val="6D0AC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94" name="Rectangle 591"/>
                <p:cNvSpPr>
                  <a:spLocks noChangeArrowheads="1"/>
                </p:cNvSpPr>
                <p:nvPr/>
              </p:nvSpPr>
              <p:spPr bwMode="auto">
                <a:xfrm>
                  <a:off x="4687" y="642"/>
                  <a:ext cx="22" cy="313"/>
                </a:xfrm>
                <a:prstGeom prst="rect">
                  <a:avLst/>
                </a:prstGeom>
                <a:solidFill>
                  <a:srgbClr val="6F0A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95" name="Rectangle 592"/>
                <p:cNvSpPr>
                  <a:spLocks noChangeArrowheads="1"/>
                </p:cNvSpPr>
                <p:nvPr/>
              </p:nvSpPr>
              <p:spPr bwMode="auto">
                <a:xfrm>
                  <a:off x="4709" y="642"/>
                  <a:ext cx="11" cy="313"/>
                </a:xfrm>
                <a:prstGeom prst="rect">
                  <a:avLst/>
                </a:prstGeom>
                <a:solidFill>
                  <a:srgbClr val="720AC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96" name="Rectangle 593"/>
                <p:cNvSpPr>
                  <a:spLocks noChangeArrowheads="1"/>
                </p:cNvSpPr>
                <p:nvPr/>
              </p:nvSpPr>
              <p:spPr bwMode="auto">
                <a:xfrm>
                  <a:off x="4720" y="642"/>
                  <a:ext cx="11" cy="313"/>
                </a:xfrm>
                <a:prstGeom prst="rect">
                  <a:avLst/>
                </a:prstGeom>
                <a:solidFill>
                  <a:srgbClr val="7409C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97" name="Rectangle 594"/>
                <p:cNvSpPr>
                  <a:spLocks noChangeArrowheads="1"/>
                </p:cNvSpPr>
                <p:nvPr/>
              </p:nvSpPr>
              <p:spPr bwMode="auto">
                <a:xfrm>
                  <a:off x="4731" y="642"/>
                  <a:ext cx="12" cy="313"/>
                </a:xfrm>
                <a:prstGeom prst="rect">
                  <a:avLst/>
                </a:prstGeom>
                <a:solidFill>
                  <a:srgbClr val="7509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98" name="Rectangle 595"/>
                <p:cNvSpPr>
                  <a:spLocks noChangeArrowheads="1"/>
                </p:cNvSpPr>
                <p:nvPr/>
              </p:nvSpPr>
              <p:spPr bwMode="auto">
                <a:xfrm>
                  <a:off x="4743" y="642"/>
                  <a:ext cx="11" cy="313"/>
                </a:xfrm>
                <a:prstGeom prst="rect">
                  <a:avLst/>
                </a:prstGeom>
                <a:solidFill>
                  <a:srgbClr val="7709C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99" name="Rectangle 596"/>
                <p:cNvSpPr>
                  <a:spLocks noChangeArrowheads="1"/>
                </p:cNvSpPr>
                <p:nvPr/>
              </p:nvSpPr>
              <p:spPr bwMode="auto">
                <a:xfrm>
                  <a:off x="4754" y="642"/>
                  <a:ext cx="11" cy="313"/>
                </a:xfrm>
                <a:prstGeom prst="rect">
                  <a:avLst/>
                </a:prstGeom>
                <a:solidFill>
                  <a:srgbClr val="7909C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00" name="Rectangle 597"/>
                <p:cNvSpPr>
                  <a:spLocks noChangeArrowheads="1"/>
                </p:cNvSpPr>
                <p:nvPr/>
              </p:nvSpPr>
              <p:spPr bwMode="auto">
                <a:xfrm>
                  <a:off x="4765" y="642"/>
                  <a:ext cx="11" cy="313"/>
                </a:xfrm>
                <a:prstGeom prst="rect">
                  <a:avLst/>
                </a:prstGeom>
                <a:solidFill>
                  <a:srgbClr val="7A09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01" name="Rectangle 598"/>
                <p:cNvSpPr>
                  <a:spLocks noChangeArrowheads="1"/>
                </p:cNvSpPr>
                <p:nvPr/>
              </p:nvSpPr>
              <p:spPr bwMode="auto">
                <a:xfrm>
                  <a:off x="4776" y="642"/>
                  <a:ext cx="11" cy="313"/>
                </a:xfrm>
                <a:prstGeom prst="rect">
                  <a:avLst/>
                </a:prstGeom>
                <a:solidFill>
                  <a:srgbClr val="7C08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02" name="Rectangle 599"/>
                <p:cNvSpPr>
                  <a:spLocks noChangeArrowheads="1"/>
                </p:cNvSpPr>
                <p:nvPr/>
              </p:nvSpPr>
              <p:spPr bwMode="auto">
                <a:xfrm>
                  <a:off x="4787" y="642"/>
                  <a:ext cx="11" cy="313"/>
                </a:xfrm>
                <a:prstGeom prst="rect">
                  <a:avLst/>
                </a:prstGeom>
                <a:solidFill>
                  <a:srgbClr val="7E08B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03" name="Rectangle 600"/>
                <p:cNvSpPr>
                  <a:spLocks noChangeArrowheads="1"/>
                </p:cNvSpPr>
                <p:nvPr/>
              </p:nvSpPr>
              <p:spPr bwMode="auto">
                <a:xfrm>
                  <a:off x="4798" y="642"/>
                  <a:ext cx="12" cy="313"/>
                </a:xfrm>
                <a:prstGeom prst="rect">
                  <a:avLst/>
                </a:prstGeom>
                <a:solidFill>
                  <a:srgbClr val="7F08B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04" name="Rectangle 601"/>
                <p:cNvSpPr>
                  <a:spLocks noChangeArrowheads="1"/>
                </p:cNvSpPr>
                <p:nvPr/>
              </p:nvSpPr>
              <p:spPr bwMode="auto">
                <a:xfrm>
                  <a:off x="4810" y="642"/>
                  <a:ext cx="22" cy="313"/>
                </a:xfrm>
                <a:prstGeom prst="rect">
                  <a:avLst/>
                </a:prstGeom>
                <a:solidFill>
                  <a:srgbClr val="8207B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05" name="Rectangle 602"/>
                <p:cNvSpPr>
                  <a:spLocks noChangeArrowheads="1"/>
                </p:cNvSpPr>
                <p:nvPr/>
              </p:nvSpPr>
              <p:spPr bwMode="auto">
                <a:xfrm>
                  <a:off x="4832" y="642"/>
                  <a:ext cx="11" cy="313"/>
                </a:xfrm>
                <a:prstGeom prst="rect">
                  <a:avLst/>
                </a:prstGeom>
                <a:solidFill>
                  <a:srgbClr val="8407B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06" name="Rectangle 603"/>
                <p:cNvSpPr>
                  <a:spLocks noChangeArrowheads="1"/>
                </p:cNvSpPr>
                <p:nvPr/>
              </p:nvSpPr>
              <p:spPr bwMode="auto">
                <a:xfrm>
                  <a:off x="4843" y="642"/>
                  <a:ext cx="11" cy="313"/>
                </a:xfrm>
                <a:prstGeom prst="rect">
                  <a:avLst/>
                </a:prstGeom>
                <a:solidFill>
                  <a:srgbClr val="8607B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07" name="Rectangle 604"/>
                <p:cNvSpPr>
                  <a:spLocks noChangeArrowheads="1"/>
                </p:cNvSpPr>
                <p:nvPr/>
              </p:nvSpPr>
              <p:spPr bwMode="auto">
                <a:xfrm>
                  <a:off x="4854" y="642"/>
                  <a:ext cx="12" cy="313"/>
                </a:xfrm>
                <a:prstGeom prst="rect">
                  <a:avLst/>
                </a:prstGeom>
                <a:solidFill>
                  <a:srgbClr val="8807B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08" name="Rectangle 605"/>
                <p:cNvSpPr>
                  <a:spLocks noChangeArrowheads="1"/>
                </p:cNvSpPr>
                <p:nvPr/>
              </p:nvSpPr>
              <p:spPr bwMode="auto">
                <a:xfrm>
                  <a:off x="4866" y="642"/>
                  <a:ext cx="11" cy="313"/>
                </a:xfrm>
                <a:prstGeom prst="rect">
                  <a:avLst/>
                </a:prstGeom>
                <a:solidFill>
                  <a:srgbClr val="8A06B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09" name="Rectangle 606"/>
                <p:cNvSpPr>
                  <a:spLocks noChangeArrowheads="1"/>
                </p:cNvSpPr>
                <p:nvPr/>
              </p:nvSpPr>
              <p:spPr bwMode="auto">
                <a:xfrm>
                  <a:off x="4877" y="642"/>
                  <a:ext cx="11" cy="313"/>
                </a:xfrm>
                <a:prstGeom prst="rect">
                  <a:avLst/>
                </a:prstGeom>
                <a:solidFill>
                  <a:srgbClr val="8B06B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10" name="Rectangle 607"/>
                <p:cNvSpPr>
                  <a:spLocks noChangeArrowheads="1"/>
                </p:cNvSpPr>
                <p:nvPr/>
              </p:nvSpPr>
              <p:spPr bwMode="auto">
                <a:xfrm>
                  <a:off x="4888" y="642"/>
                  <a:ext cx="11" cy="313"/>
                </a:xfrm>
                <a:prstGeom prst="rect">
                  <a:avLst/>
                </a:prstGeom>
                <a:solidFill>
                  <a:srgbClr val="8D06B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11" name="Rectangle 608"/>
                <p:cNvSpPr>
                  <a:spLocks noChangeArrowheads="1"/>
                </p:cNvSpPr>
                <p:nvPr/>
              </p:nvSpPr>
              <p:spPr bwMode="auto">
                <a:xfrm>
                  <a:off x="4899" y="642"/>
                  <a:ext cx="11" cy="313"/>
                </a:xfrm>
                <a:prstGeom prst="rect">
                  <a:avLst/>
                </a:prstGeom>
                <a:solidFill>
                  <a:srgbClr val="8F06B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12" name="Rectangle 609"/>
                <p:cNvSpPr>
                  <a:spLocks noChangeArrowheads="1"/>
                </p:cNvSpPr>
                <p:nvPr/>
              </p:nvSpPr>
              <p:spPr bwMode="auto">
                <a:xfrm>
                  <a:off x="4910" y="642"/>
                  <a:ext cx="11" cy="313"/>
                </a:xfrm>
                <a:prstGeom prst="rect">
                  <a:avLst/>
                </a:prstGeom>
                <a:solidFill>
                  <a:srgbClr val="9005B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13" name="Rectangle 610"/>
                <p:cNvSpPr>
                  <a:spLocks noChangeArrowheads="1"/>
                </p:cNvSpPr>
                <p:nvPr/>
              </p:nvSpPr>
              <p:spPr bwMode="auto">
                <a:xfrm>
                  <a:off x="4921" y="642"/>
                  <a:ext cx="23" cy="313"/>
                </a:xfrm>
                <a:prstGeom prst="rect">
                  <a:avLst/>
                </a:prstGeom>
                <a:solidFill>
                  <a:srgbClr val="9305B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14" name="Rectangle 611"/>
                <p:cNvSpPr>
                  <a:spLocks noChangeArrowheads="1"/>
                </p:cNvSpPr>
                <p:nvPr/>
              </p:nvSpPr>
              <p:spPr bwMode="auto">
                <a:xfrm>
                  <a:off x="4944" y="642"/>
                  <a:ext cx="11" cy="313"/>
                </a:xfrm>
                <a:prstGeom prst="rect">
                  <a:avLst/>
                </a:prstGeom>
                <a:solidFill>
                  <a:srgbClr val="9505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15" name="Rectangle 612"/>
                <p:cNvSpPr>
                  <a:spLocks noChangeArrowheads="1"/>
                </p:cNvSpPr>
                <p:nvPr/>
              </p:nvSpPr>
              <p:spPr bwMode="auto">
                <a:xfrm>
                  <a:off x="4955" y="642"/>
                  <a:ext cx="11" cy="313"/>
                </a:xfrm>
                <a:prstGeom prst="rect">
                  <a:avLst/>
                </a:prstGeom>
                <a:solidFill>
                  <a:srgbClr val="9705B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16" name="Rectangle 613"/>
                <p:cNvSpPr>
                  <a:spLocks noChangeArrowheads="1"/>
                </p:cNvSpPr>
                <p:nvPr/>
              </p:nvSpPr>
              <p:spPr bwMode="auto">
                <a:xfrm>
                  <a:off x="4966" y="642"/>
                  <a:ext cx="11" cy="313"/>
                </a:xfrm>
                <a:prstGeom prst="rect">
                  <a:avLst/>
                </a:prstGeom>
                <a:solidFill>
                  <a:srgbClr val="9904B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17" name="Rectangle 614"/>
                <p:cNvSpPr>
                  <a:spLocks noChangeArrowheads="1"/>
                </p:cNvSpPr>
                <p:nvPr/>
              </p:nvSpPr>
              <p:spPr bwMode="auto">
                <a:xfrm>
                  <a:off x="4977" y="642"/>
                  <a:ext cx="11" cy="313"/>
                </a:xfrm>
                <a:prstGeom prst="rect">
                  <a:avLst/>
                </a:prstGeom>
                <a:solidFill>
                  <a:srgbClr val="9A04B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18" name="Rectangle 615"/>
                <p:cNvSpPr>
                  <a:spLocks noChangeArrowheads="1"/>
                </p:cNvSpPr>
                <p:nvPr/>
              </p:nvSpPr>
              <p:spPr bwMode="auto">
                <a:xfrm>
                  <a:off x="4988" y="642"/>
                  <a:ext cx="12" cy="313"/>
                </a:xfrm>
                <a:prstGeom prst="rect">
                  <a:avLst/>
                </a:prstGeom>
                <a:solidFill>
                  <a:srgbClr val="9C04A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19" name="Rectangle 616"/>
                <p:cNvSpPr>
                  <a:spLocks noChangeArrowheads="1"/>
                </p:cNvSpPr>
                <p:nvPr/>
              </p:nvSpPr>
              <p:spPr bwMode="auto">
                <a:xfrm>
                  <a:off x="5000" y="642"/>
                  <a:ext cx="11" cy="313"/>
                </a:xfrm>
                <a:prstGeom prst="rect">
                  <a:avLst/>
                </a:prstGeom>
                <a:solidFill>
                  <a:srgbClr val="9E04A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20" name="Rectangle 617"/>
                <p:cNvSpPr>
                  <a:spLocks noChangeArrowheads="1"/>
                </p:cNvSpPr>
                <p:nvPr/>
              </p:nvSpPr>
              <p:spPr bwMode="auto">
                <a:xfrm>
                  <a:off x="5011" y="642"/>
                  <a:ext cx="11" cy="313"/>
                </a:xfrm>
                <a:prstGeom prst="rect">
                  <a:avLst/>
                </a:prstGeom>
                <a:solidFill>
                  <a:srgbClr val="A003A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21" name="Rectangle 618"/>
                <p:cNvSpPr>
                  <a:spLocks noChangeArrowheads="1"/>
                </p:cNvSpPr>
                <p:nvPr/>
              </p:nvSpPr>
              <p:spPr bwMode="auto">
                <a:xfrm>
                  <a:off x="5022" y="642"/>
                  <a:ext cx="11" cy="313"/>
                </a:xfrm>
                <a:prstGeom prst="rect">
                  <a:avLst/>
                </a:prstGeom>
                <a:solidFill>
                  <a:srgbClr val="A103A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22" name="Rectangle 619"/>
                <p:cNvSpPr>
                  <a:spLocks noChangeArrowheads="1"/>
                </p:cNvSpPr>
                <p:nvPr/>
              </p:nvSpPr>
              <p:spPr bwMode="auto">
                <a:xfrm>
                  <a:off x="5033" y="642"/>
                  <a:ext cx="11" cy="313"/>
                </a:xfrm>
                <a:prstGeom prst="rect">
                  <a:avLst/>
                </a:prstGeom>
                <a:solidFill>
                  <a:srgbClr val="A303A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23" name="Rectangle 620"/>
                <p:cNvSpPr>
                  <a:spLocks noChangeArrowheads="1"/>
                </p:cNvSpPr>
                <p:nvPr/>
              </p:nvSpPr>
              <p:spPr bwMode="auto">
                <a:xfrm>
                  <a:off x="5044" y="642"/>
                  <a:ext cx="11" cy="313"/>
                </a:xfrm>
                <a:prstGeom prst="rect">
                  <a:avLst/>
                </a:prstGeom>
                <a:solidFill>
                  <a:srgbClr val="A503A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218" name="Rectangle 621"/>
              <p:cNvSpPr>
                <a:spLocks noChangeArrowheads="1"/>
              </p:cNvSpPr>
              <p:nvPr/>
            </p:nvSpPr>
            <p:spPr bwMode="auto">
              <a:xfrm>
                <a:off x="96" y="642"/>
                <a:ext cx="4959" cy="313"/>
              </a:xfrm>
              <a:prstGeom prst="rect">
                <a:avLst/>
              </a:prstGeom>
              <a:noFill/>
              <a:ln w="1746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216" name="Rectangle 622"/>
            <p:cNvSpPr>
              <a:spLocks noChangeArrowheads="1"/>
            </p:cNvSpPr>
            <p:nvPr/>
          </p:nvSpPr>
          <p:spPr bwMode="auto">
            <a:xfrm>
              <a:off x="96" y="642"/>
              <a:ext cx="491" cy="313"/>
            </a:xfrm>
            <a:prstGeom prst="rect">
              <a:avLst/>
            </a:prstGeom>
            <a:solidFill>
              <a:srgbClr val="FFFFFF"/>
            </a:solidFill>
            <a:ln w="17463">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3077" name="Group 623"/>
          <p:cNvGrpSpPr>
            <a:grpSpLocks/>
          </p:cNvGrpSpPr>
          <p:nvPr/>
        </p:nvGrpSpPr>
        <p:grpSpPr bwMode="auto">
          <a:xfrm>
            <a:off x="747713" y="4340225"/>
            <a:ext cx="7659687" cy="2374900"/>
            <a:chOff x="409" y="1850"/>
            <a:chExt cx="4825" cy="1496"/>
          </a:xfrm>
        </p:grpSpPr>
        <p:grpSp>
          <p:nvGrpSpPr>
            <p:cNvPr id="3093" name="Group 624"/>
            <p:cNvGrpSpPr>
              <a:grpSpLocks/>
            </p:cNvGrpSpPr>
            <p:nvPr/>
          </p:nvGrpSpPr>
          <p:grpSpPr bwMode="auto">
            <a:xfrm>
              <a:off x="409" y="1850"/>
              <a:ext cx="4825" cy="1496"/>
              <a:chOff x="409" y="1850"/>
              <a:chExt cx="4825" cy="1496"/>
            </a:xfrm>
          </p:grpSpPr>
          <p:grpSp>
            <p:nvGrpSpPr>
              <p:cNvPr id="3096" name="Group 625"/>
              <p:cNvGrpSpPr>
                <a:grpSpLocks/>
              </p:cNvGrpSpPr>
              <p:nvPr/>
            </p:nvGrpSpPr>
            <p:grpSpPr bwMode="auto">
              <a:xfrm>
                <a:off x="409" y="1850"/>
                <a:ext cx="4825" cy="1496"/>
                <a:chOff x="409" y="1850"/>
                <a:chExt cx="4825" cy="1496"/>
              </a:xfrm>
            </p:grpSpPr>
            <p:sp>
              <p:nvSpPr>
                <p:cNvPr id="3098" name="Rectangle 626"/>
                <p:cNvSpPr>
                  <a:spLocks noChangeArrowheads="1"/>
                </p:cNvSpPr>
                <p:nvPr/>
              </p:nvSpPr>
              <p:spPr bwMode="auto">
                <a:xfrm>
                  <a:off x="409" y="2889"/>
                  <a:ext cx="4747" cy="347"/>
                </a:xfrm>
                <a:prstGeom prst="rect">
                  <a:avLst/>
                </a:prstGeom>
                <a:solidFill>
                  <a:srgbClr val="FFFFFF"/>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3099" name="Group 627"/>
                <p:cNvGrpSpPr>
                  <a:grpSpLocks/>
                </p:cNvGrpSpPr>
                <p:nvPr/>
              </p:nvGrpSpPr>
              <p:grpSpPr bwMode="auto">
                <a:xfrm>
                  <a:off x="2453" y="2062"/>
                  <a:ext cx="1720" cy="436"/>
                  <a:chOff x="2453" y="2062"/>
                  <a:chExt cx="1720" cy="436"/>
                </a:xfrm>
              </p:grpSpPr>
              <p:grpSp>
                <p:nvGrpSpPr>
                  <p:cNvPr id="3128" name="Group 628"/>
                  <p:cNvGrpSpPr>
                    <a:grpSpLocks/>
                  </p:cNvGrpSpPr>
                  <p:nvPr/>
                </p:nvGrpSpPr>
                <p:grpSpPr bwMode="auto">
                  <a:xfrm>
                    <a:off x="2620" y="2107"/>
                    <a:ext cx="1553" cy="346"/>
                    <a:chOff x="2620" y="2107"/>
                    <a:chExt cx="1553" cy="346"/>
                  </a:xfrm>
                </p:grpSpPr>
                <p:grpSp>
                  <p:nvGrpSpPr>
                    <p:cNvPr id="3130" name="Group 629"/>
                    <p:cNvGrpSpPr>
                      <a:grpSpLocks/>
                    </p:cNvGrpSpPr>
                    <p:nvPr/>
                  </p:nvGrpSpPr>
                  <p:grpSpPr bwMode="auto">
                    <a:xfrm>
                      <a:off x="2620" y="2107"/>
                      <a:ext cx="1553" cy="346"/>
                      <a:chOff x="2620" y="2107"/>
                      <a:chExt cx="1553" cy="346"/>
                    </a:xfrm>
                  </p:grpSpPr>
                  <p:sp>
                    <p:nvSpPr>
                      <p:cNvPr id="3132" name="Rectangle 630"/>
                      <p:cNvSpPr>
                        <a:spLocks noChangeArrowheads="1"/>
                      </p:cNvSpPr>
                      <p:nvPr/>
                    </p:nvSpPr>
                    <p:spPr bwMode="auto">
                      <a:xfrm>
                        <a:off x="2620" y="2107"/>
                        <a:ext cx="23" cy="346"/>
                      </a:xfrm>
                      <a:prstGeom prst="rect">
                        <a:avLst/>
                      </a:prstGeom>
                      <a:solidFill>
                        <a:srgbClr val="A904A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33" name="Rectangle 631"/>
                      <p:cNvSpPr>
                        <a:spLocks noChangeArrowheads="1"/>
                      </p:cNvSpPr>
                      <p:nvPr/>
                    </p:nvSpPr>
                    <p:spPr bwMode="auto">
                      <a:xfrm>
                        <a:off x="2643" y="2107"/>
                        <a:ext cx="22" cy="346"/>
                      </a:xfrm>
                      <a:prstGeom prst="rect">
                        <a:avLst/>
                      </a:prstGeom>
                      <a:solidFill>
                        <a:srgbClr val="B1069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34" name="Rectangle 632"/>
                      <p:cNvSpPr>
                        <a:spLocks noChangeArrowheads="1"/>
                      </p:cNvSpPr>
                      <p:nvPr/>
                    </p:nvSpPr>
                    <p:spPr bwMode="auto">
                      <a:xfrm>
                        <a:off x="2665" y="2107"/>
                        <a:ext cx="11" cy="346"/>
                      </a:xfrm>
                      <a:prstGeom prst="rect">
                        <a:avLst/>
                      </a:prstGeom>
                      <a:solidFill>
                        <a:srgbClr val="B7089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35" name="Rectangle 633"/>
                      <p:cNvSpPr>
                        <a:spLocks noChangeArrowheads="1"/>
                      </p:cNvSpPr>
                      <p:nvPr/>
                    </p:nvSpPr>
                    <p:spPr bwMode="auto">
                      <a:xfrm>
                        <a:off x="2676" y="2107"/>
                        <a:ext cx="23" cy="346"/>
                      </a:xfrm>
                      <a:prstGeom prst="rect">
                        <a:avLst/>
                      </a:prstGeom>
                      <a:solidFill>
                        <a:srgbClr val="BD0A9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36" name="Rectangle 634"/>
                      <p:cNvSpPr>
                        <a:spLocks noChangeArrowheads="1"/>
                      </p:cNvSpPr>
                      <p:nvPr/>
                    </p:nvSpPr>
                    <p:spPr bwMode="auto">
                      <a:xfrm>
                        <a:off x="2699" y="2107"/>
                        <a:ext cx="22" cy="346"/>
                      </a:xfrm>
                      <a:prstGeom prst="rect">
                        <a:avLst/>
                      </a:prstGeom>
                      <a:solidFill>
                        <a:srgbClr val="C50C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37" name="Rectangle 635"/>
                      <p:cNvSpPr>
                        <a:spLocks noChangeArrowheads="1"/>
                      </p:cNvSpPr>
                      <p:nvPr/>
                    </p:nvSpPr>
                    <p:spPr bwMode="auto">
                      <a:xfrm>
                        <a:off x="2721" y="2107"/>
                        <a:ext cx="22" cy="346"/>
                      </a:xfrm>
                      <a:prstGeom prst="rect">
                        <a:avLst/>
                      </a:prstGeom>
                      <a:solidFill>
                        <a:srgbClr val="CD0E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38" name="Rectangle 636"/>
                      <p:cNvSpPr>
                        <a:spLocks noChangeArrowheads="1"/>
                      </p:cNvSpPr>
                      <p:nvPr/>
                    </p:nvSpPr>
                    <p:spPr bwMode="auto">
                      <a:xfrm>
                        <a:off x="2743" y="2107"/>
                        <a:ext cx="23" cy="346"/>
                      </a:xfrm>
                      <a:prstGeom prst="rect">
                        <a:avLst/>
                      </a:prstGeom>
                      <a:solidFill>
                        <a:srgbClr val="D511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39" name="Rectangle 637"/>
                      <p:cNvSpPr>
                        <a:spLocks noChangeArrowheads="1"/>
                      </p:cNvSpPr>
                      <p:nvPr/>
                    </p:nvSpPr>
                    <p:spPr bwMode="auto">
                      <a:xfrm>
                        <a:off x="2766" y="2107"/>
                        <a:ext cx="11" cy="346"/>
                      </a:xfrm>
                      <a:prstGeom prst="rect">
                        <a:avLst/>
                      </a:prstGeom>
                      <a:solidFill>
                        <a:srgbClr val="DB13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40" name="Rectangle 638"/>
                      <p:cNvSpPr>
                        <a:spLocks noChangeArrowheads="1"/>
                      </p:cNvSpPr>
                      <p:nvPr/>
                    </p:nvSpPr>
                    <p:spPr bwMode="auto">
                      <a:xfrm>
                        <a:off x="2777" y="2107"/>
                        <a:ext cx="22" cy="346"/>
                      </a:xfrm>
                      <a:prstGeom prst="rect">
                        <a:avLst/>
                      </a:prstGeom>
                      <a:solidFill>
                        <a:srgbClr val="E1146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41" name="Rectangle 639"/>
                      <p:cNvSpPr>
                        <a:spLocks noChangeArrowheads="1"/>
                      </p:cNvSpPr>
                      <p:nvPr/>
                    </p:nvSpPr>
                    <p:spPr bwMode="auto">
                      <a:xfrm>
                        <a:off x="2799" y="2107"/>
                        <a:ext cx="22" cy="346"/>
                      </a:xfrm>
                      <a:prstGeom prst="rect">
                        <a:avLst/>
                      </a:prstGeom>
                      <a:solidFill>
                        <a:srgbClr val="E8176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42" name="Rectangle 640"/>
                      <p:cNvSpPr>
                        <a:spLocks noChangeArrowheads="1"/>
                      </p:cNvSpPr>
                      <p:nvPr/>
                    </p:nvSpPr>
                    <p:spPr bwMode="auto">
                      <a:xfrm>
                        <a:off x="2821" y="2107"/>
                        <a:ext cx="23" cy="346"/>
                      </a:xfrm>
                      <a:prstGeom prst="rect">
                        <a:avLst/>
                      </a:prstGeom>
                      <a:solidFill>
                        <a:srgbClr val="E81B5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43" name="Rectangle 641"/>
                      <p:cNvSpPr>
                        <a:spLocks noChangeArrowheads="1"/>
                      </p:cNvSpPr>
                      <p:nvPr/>
                    </p:nvSpPr>
                    <p:spPr bwMode="auto">
                      <a:xfrm>
                        <a:off x="2844" y="2107"/>
                        <a:ext cx="22" cy="346"/>
                      </a:xfrm>
                      <a:prstGeom prst="rect">
                        <a:avLst/>
                      </a:prstGeom>
                      <a:solidFill>
                        <a:srgbClr val="E91F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44" name="Rectangle 642"/>
                      <p:cNvSpPr>
                        <a:spLocks noChangeArrowheads="1"/>
                      </p:cNvSpPr>
                      <p:nvPr/>
                    </p:nvSpPr>
                    <p:spPr bwMode="auto">
                      <a:xfrm>
                        <a:off x="2866" y="2107"/>
                        <a:ext cx="11" cy="346"/>
                      </a:xfrm>
                      <a:prstGeom prst="rect">
                        <a:avLst/>
                      </a:prstGeom>
                      <a:solidFill>
                        <a:srgbClr val="E9224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45" name="Rectangle 643"/>
                      <p:cNvSpPr>
                        <a:spLocks noChangeArrowheads="1"/>
                      </p:cNvSpPr>
                      <p:nvPr/>
                    </p:nvSpPr>
                    <p:spPr bwMode="auto">
                      <a:xfrm>
                        <a:off x="2877" y="2107"/>
                        <a:ext cx="23" cy="346"/>
                      </a:xfrm>
                      <a:prstGeom prst="rect">
                        <a:avLst/>
                      </a:prstGeom>
                      <a:solidFill>
                        <a:srgbClr val="EA254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46" name="Rectangle 644"/>
                      <p:cNvSpPr>
                        <a:spLocks noChangeArrowheads="1"/>
                      </p:cNvSpPr>
                      <p:nvPr/>
                    </p:nvSpPr>
                    <p:spPr bwMode="auto">
                      <a:xfrm>
                        <a:off x="2900" y="2107"/>
                        <a:ext cx="22" cy="346"/>
                      </a:xfrm>
                      <a:prstGeom prst="rect">
                        <a:avLst/>
                      </a:prstGeom>
                      <a:solidFill>
                        <a:srgbClr val="EA284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47" name="Rectangle 645"/>
                      <p:cNvSpPr>
                        <a:spLocks noChangeArrowheads="1"/>
                      </p:cNvSpPr>
                      <p:nvPr/>
                    </p:nvSpPr>
                    <p:spPr bwMode="auto">
                      <a:xfrm>
                        <a:off x="2922" y="2107"/>
                        <a:ext cx="22" cy="346"/>
                      </a:xfrm>
                      <a:prstGeom prst="rect">
                        <a:avLst/>
                      </a:prstGeom>
                      <a:solidFill>
                        <a:srgbClr val="EB2C3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48" name="Rectangle 646"/>
                      <p:cNvSpPr>
                        <a:spLocks noChangeArrowheads="1"/>
                      </p:cNvSpPr>
                      <p:nvPr/>
                    </p:nvSpPr>
                    <p:spPr bwMode="auto">
                      <a:xfrm>
                        <a:off x="2944" y="2107"/>
                        <a:ext cx="23" cy="346"/>
                      </a:xfrm>
                      <a:prstGeom prst="rect">
                        <a:avLst/>
                      </a:prstGeom>
                      <a:solidFill>
                        <a:srgbClr val="EB30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49" name="Rectangle 647"/>
                      <p:cNvSpPr>
                        <a:spLocks noChangeArrowheads="1"/>
                      </p:cNvSpPr>
                      <p:nvPr/>
                    </p:nvSpPr>
                    <p:spPr bwMode="auto">
                      <a:xfrm>
                        <a:off x="2967" y="2107"/>
                        <a:ext cx="11" cy="346"/>
                      </a:xfrm>
                      <a:prstGeom prst="rect">
                        <a:avLst/>
                      </a:prstGeom>
                      <a:solidFill>
                        <a:srgbClr val="EC332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50" name="Rectangle 648"/>
                      <p:cNvSpPr>
                        <a:spLocks noChangeArrowheads="1"/>
                      </p:cNvSpPr>
                      <p:nvPr/>
                    </p:nvSpPr>
                    <p:spPr bwMode="auto">
                      <a:xfrm>
                        <a:off x="2978" y="2107"/>
                        <a:ext cx="22" cy="346"/>
                      </a:xfrm>
                      <a:prstGeom prst="rect">
                        <a:avLst/>
                      </a:prstGeom>
                      <a:solidFill>
                        <a:srgbClr val="EC362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51" name="Rectangle 649"/>
                      <p:cNvSpPr>
                        <a:spLocks noChangeArrowheads="1"/>
                      </p:cNvSpPr>
                      <p:nvPr/>
                    </p:nvSpPr>
                    <p:spPr bwMode="auto">
                      <a:xfrm>
                        <a:off x="3000" y="2107"/>
                        <a:ext cx="22" cy="346"/>
                      </a:xfrm>
                      <a:prstGeom prst="rect">
                        <a:avLst/>
                      </a:prstGeom>
                      <a:solidFill>
                        <a:srgbClr val="ED3A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52" name="Rectangle 650"/>
                      <p:cNvSpPr>
                        <a:spLocks noChangeArrowheads="1"/>
                      </p:cNvSpPr>
                      <p:nvPr/>
                    </p:nvSpPr>
                    <p:spPr bwMode="auto">
                      <a:xfrm>
                        <a:off x="3022" y="2107"/>
                        <a:ext cx="12" cy="346"/>
                      </a:xfrm>
                      <a:prstGeom prst="rect">
                        <a:avLst/>
                      </a:prstGeom>
                      <a:solidFill>
                        <a:srgbClr val="ED3D1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53" name="Rectangle 651"/>
                      <p:cNvSpPr>
                        <a:spLocks noChangeArrowheads="1"/>
                      </p:cNvSpPr>
                      <p:nvPr/>
                    </p:nvSpPr>
                    <p:spPr bwMode="auto">
                      <a:xfrm>
                        <a:off x="3034" y="2107"/>
                        <a:ext cx="22" cy="346"/>
                      </a:xfrm>
                      <a:prstGeom prst="rect">
                        <a:avLst/>
                      </a:prstGeom>
                      <a:solidFill>
                        <a:srgbClr val="EE421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54" name="Rectangle 652"/>
                      <p:cNvSpPr>
                        <a:spLocks noChangeArrowheads="1"/>
                      </p:cNvSpPr>
                      <p:nvPr/>
                    </p:nvSpPr>
                    <p:spPr bwMode="auto">
                      <a:xfrm>
                        <a:off x="3056" y="2107"/>
                        <a:ext cx="22" cy="346"/>
                      </a:xfrm>
                      <a:prstGeom prst="rect">
                        <a:avLst/>
                      </a:prstGeom>
                      <a:solidFill>
                        <a:srgbClr val="EF4F1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55" name="Rectangle 653"/>
                      <p:cNvSpPr>
                        <a:spLocks noChangeArrowheads="1"/>
                      </p:cNvSpPr>
                      <p:nvPr/>
                    </p:nvSpPr>
                    <p:spPr bwMode="auto">
                      <a:xfrm>
                        <a:off x="3078" y="2107"/>
                        <a:ext cx="12" cy="346"/>
                      </a:xfrm>
                      <a:prstGeom prst="rect">
                        <a:avLst/>
                      </a:prstGeom>
                      <a:solidFill>
                        <a:srgbClr val="F0591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56" name="Rectangle 654"/>
                      <p:cNvSpPr>
                        <a:spLocks noChangeArrowheads="1"/>
                      </p:cNvSpPr>
                      <p:nvPr/>
                    </p:nvSpPr>
                    <p:spPr bwMode="auto">
                      <a:xfrm>
                        <a:off x="3090" y="2107"/>
                        <a:ext cx="22" cy="346"/>
                      </a:xfrm>
                      <a:prstGeom prst="rect">
                        <a:avLst/>
                      </a:prstGeom>
                      <a:solidFill>
                        <a:srgbClr val="F1621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57" name="Rectangle 655"/>
                      <p:cNvSpPr>
                        <a:spLocks noChangeArrowheads="1"/>
                      </p:cNvSpPr>
                      <p:nvPr/>
                    </p:nvSpPr>
                    <p:spPr bwMode="auto">
                      <a:xfrm>
                        <a:off x="3112" y="2107"/>
                        <a:ext cx="11" cy="346"/>
                      </a:xfrm>
                      <a:prstGeom prst="rect">
                        <a:avLst/>
                      </a:prstGeom>
                      <a:solidFill>
                        <a:srgbClr val="F26C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58" name="Rectangle 656"/>
                      <p:cNvSpPr>
                        <a:spLocks noChangeArrowheads="1"/>
                      </p:cNvSpPr>
                      <p:nvPr/>
                    </p:nvSpPr>
                    <p:spPr bwMode="auto">
                      <a:xfrm>
                        <a:off x="3123" y="2107"/>
                        <a:ext cx="22" cy="346"/>
                      </a:xfrm>
                      <a:prstGeom prst="rect">
                        <a:avLst/>
                      </a:prstGeom>
                      <a:solidFill>
                        <a:srgbClr val="F276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59" name="Rectangle 657"/>
                      <p:cNvSpPr>
                        <a:spLocks noChangeArrowheads="1"/>
                      </p:cNvSpPr>
                      <p:nvPr/>
                    </p:nvSpPr>
                    <p:spPr bwMode="auto">
                      <a:xfrm>
                        <a:off x="3145" y="2107"/>
                        <a:ext cx="23" cy="346"/>
                      </a:xfrm>
                      <a:prstGeom prst="rect">
                        <a:avLst/>
                      </a:prstGeom>
                      <a:solidFill>
                        <a:srgbClr val="F4830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60" name="Rectangle 658"/>
                      <p:cNvSpPr>
                        <a:spLocks noChangeArrowheads="1"/>
                      </p:cNvSpPr>
                      <p:nvPr/>
                    </p:nvSpPr>
                    <p:spPr bwMode="auto">
                      <a:xfrm>
                        <a:off x="3168" y="2107"/>
                        <a:ext cx="11" cy="346"/>
                      </a:xfrm>
                      <a:prstGeom prst="rect">
                        <a:avLst/>
                      </a:prstGeom>
                      <a:solidFill>
                        <a:srgbClr val="F48D0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61" name="Rectangle 659"/>
                      <p:cNvSpPr>
                        <a:spLocks noChangeArrowheads="1"/>
                      </p:cNvSpPr>
                      <p:nvPr/>
                    </p:nvSpPr>
                    <p:spPr bwMode="auto">
                      <a:xfrm>
                        <a:off x="3179" y="2107"/>
                        <a:ext cx="22" cy="346"/>
                      </a:xfrm>
                      <a:prstGeom prst="rect">
                        <a:avLst/>
                      </a:prstGeom>
                      <a:solidFill>
                        <a:srgbClr val="F5970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62" name="Rectangle 660"/>
                      <p:cNvSpPr>
                        <a:spLocks noChangeArrowheads="1"/>
                      </p:cNvSpPr>
                      <p:nvPr/>
                    </p:nvSpPr>
                    <p:spPr bwMode="auto">
                      <a:xfrm>
                        <a:off x="3201" y="2107"/>
                        <a:ext cx="11" cy="346"/>
                      </a:xfrm>
                      <a:prstGeom prst="rect">
                        <a:avLst/>
                      </a:prstGeom>
                      <a:solidFill>
                        <a:srgbClr val="F6A1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63" name="Rectangle 661"/>
                      <p:cNvSpPr>
                        <a:spLocks noChangeArrowheads="1"/>
                      </p:cNvSpPr>
                      <p:nvPr/>
                    </p:nvSpPr>
                    <p:spPr bwMode="auto">
                      <a:xfrm>
                        <a:off x="3212" y="2107"/>
                        <a:ext cx="23" cy="346"/>
                      </a:xfrm>
                      <a:prstGeom prst="rect">
                        <a:avLst/>
                      </a:prstGeom>
                      <a:solidFill>
                        <a:srgbClr val="F7AB0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64" name="Rectangle 662"/>
                      <p:cNvSpPr>
                        <a:spLocks noChangeArrowheads="1"/>
                      </p:cNvSpPr>
                      <p:nvPr/>
                    </p:nvSpPr>
                    <p:spPr bwMode="auto">
                      <a:xfrm>
                        <a:off x="3235" y="2107"/>
                        <a:ext cx="11" cy="346"/>
                      </a:xfrm>
                      <a:prstGeom prst="rect">
                        <a:avLst/>
                      </a:prstGeom>
                      <a:solidFill>
                        <a:srgbClr val="F8B50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65" name="Rectangle 663"/>
                      <p:cNvSpPr>
                        <a:spLocks noChangeArrowheads="1"/>
                      </p:cNvSpPr>
                      <p:nvPr/>
                    </p:nvSpPr>
                    <p:spPr bwMode="auto">
                      <a:xfrm>
                        <a:off x="3246" y="2107"/>
                        <a:ext cx="22" cy="346"/>
                      </a:xfrm>
                      <a:prstGeom prst="rect">
                        <a:avLst/>
                      </a:prstGeom>
                      <a:solidFill>
                        <a:srgbClr val="F9BF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66" name="Rectangle 664"/>
                      <p:cNvSpPr>
                        <a:spLocks noChangeArrowheads="1"/>
                      </p:cNvSpPr>
                      <p:nvPr/>
                    </p:nvSpPr>
                    <p:spPr bwMode="auto">
                      <a:xfrm>
                        <a:off x="3268" y="2107"/>
                        <a:ext cx="11" cy="346"/>
                      </a:xfrm>
                      <a:prstGeom prst="rect">
                        <a:avLst/>
                      </a:prstGeom>
                      <a:solidFill>
                        <a:srgbClr val="FAC8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67" name="Rectangle 665"/>
                      <p:cNvSpPr>
                        <a:spLocks noChangeArrowheads="1"/>
                      </p:cNvSpPr>
                      <p:nvPr/>
                    </p:nvSpPr>
                    <p:spPr bwMode="auto">
                      <a:xfrm>
                        <a:off x="3279" y="2107"/>
                        <a:ext cx="23" cy="346"/>
                      </a:xfrm>
                      <a:prstGeom prst="rect">
                        <a:avLst/>
                      </a:prstGeom>
                      <a:solidFill>
                        <a:srgbClr val="FBD2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68" name="Rectangle 666"/>
                      <p:cNvSpPr>
                        <a:spLocks noChangeArrowheads="1"/>
                      </p:cNvSpPr>
                      <p:nvPr/>
                    </p:nvSpPr>
                    <p:spPr bwMode="auto">
                      <a:xfrm>
                        <a:off x="3302" y="2107"/>
                        <a:ext cx="11" cy="346"/>
                      </a:xfrm>
                      <a:prstGeom prst="rect">
                        <a:avLst/>
                      </a:prstGeom>
                      <a:solidFill>
                        <a:srgbClr val="FBDC0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69" name="Rectangle 667"/>
                      <p:cNvSpPr>
                        <a:spLocks noChangeArrowheads="1"/>
                      </p:cNvSpPr>
                      <p:nvPr/>
                    </p:nvSpPr>
                    <p:spPr bwMode="auto">
                      <a:xfrm>
                        <a:off x="3313" y="2107"/>
                        <a:ext cx="22" cy="346"/>
                      </a:xfrm>
                      <a:prstGeom prst="rect">
                        <a:avLst/>
                      </a:prstGeom>
                      <a:solidFill>
                        <a:srgbClr val="FCE6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0" name="Rectangle 668"/>
                      <p:cNvSpPr>
                        <a:spLocks noChangeArrowheads="1"/>
                      </p:cNvSpPr>
                      <p:nvPr/>
                    </p:nvSpPr>
                    <p:spPr bwMode="auto">
                      <a:xfrm>
                        <a:off x="3335" y="2107"/>
                        <a:ext cx="11" cy="346"/>
                      </a:xfrm>
                      <a:prstGeom prst="rect">
                        <a:avLst/>
                      </a:prstGeom>
                      <a:solidFill>
                        <a:srgbClr val="FDF00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1" name="Rectangle 669"/>
                      <p:cNvSpPr>
                        <a:spLocks noChangeArrowheads="1"/>
                      </p:cNvSpPr>
                      <p:nvPr/>
                    </p:nvSpPr>
                    <p:spPr bwMode="auto">
                      <a:xfrm>
                        <a:off x="3346" y="2107"/>
                        <a:ext cx="23" cy="346"/>
                      </a:xfrm>
                      <a:prstGeom prst="rect">
                        <a:avLst/>
                      </a:prstGeom>
                      <a:solidFill>
                        <a:srgbClr val="FEFA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2" name="Rectangle 670"/>
                      <p:cNvSpPr>
                        <a:spLocks noChangeArrowheads="1"/>
                      </p:cNvSpPr>
                      <p:nvPr/>
                    </p:nvSpPr>
                    <p:spPr bwMode="auto">
                      <a:xfrm>
                        <a:off x="3369" y="2107"/>
                        <a:ext cx="11" cy="346"/>
                      </a:xfrm>
                      <a:prstGeom prst="rect">
                        <a:avLst/>
                      </a:prstGeom>
                      <a:solidFill>
                        <a:srgbClr val="F7FB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3" name="Rectangle 671"/>
                      <p:cNvSpPr>
                        <a:spLocks noChangeArrowheads="1"/>
                      </p:cNvSpPr>
                      <p:nvPr/>
                    </p:nvSpPr>
                    <p:spPr bwMode="auto">
                      <a:xfrm>
                        <a:off x="3380" y="2107"/>
                        <a:ext cx="22" cy="346"/>
                      </a:xfrm>
                      <a:prstGeom prst="rect">
                        <a:avLst/>
                      </a:prstGeom>
                      <a:solidFill>
                        <a:srgbClr val="E8F3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4" name="Rectangle 672"/>
                      <p:cNvSpPr>
                        <a:spLocks noChangeArrowheads="1"/>
                      </p:cNvSpPr>
                      <p:nvPr/>
                    </p:nvSpPr>
                    <p:spPr bwMode="auto">
                      <a:xfrm>
                        <a:off x="3402" y="2107"/>
                        <a:ext cx="11" cy="346"/>
                      </a:xfrm>
                      <a:prstGeom prst="rect">
                        <a:avLst/>
                      </a:prstGeom>
                      <a:solidFill>
                        <a:srgbClr val="DAEC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5" name="Rectangle 673"/>
                      <p:cNvSpPr>
                        <a:spLocks noChangeArrowheads="1"/>
                      </p:cNvSpPr>
                      <p:nvPr/>
                    </p:nvSpPr>
                    <p:spPr bwMode="auto">
                      <a:xfrm>
                        <a:off x="3413" y="2107"/>
                        <a:ext cx="23" cy="346"/>
                      </a:xfrm>
                      <a:prstGeom prst="rect">
                        <a:avLst/>
                      </a:prstGeom>
                      <a:solidFill>
                        <a:srgbClr val="CBE5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6" name="Rectangle 674"/>
                      <p:cNvSpPr>
                        <a:spLocks noChangeArrowheads="1"/>
                      </p:cNvSpPr>
                      <p:nvPr/>
                    </p:nvSpPr>
                    <p:spPr bwMode="auto">
                      <a:xfrm>
                        <a:off x="3436" y="2107"/>
                        <a:ext cx="11" cy="346"/>
                      </a:xfrm>
                      <a:prstGeom prst="rect">
                        <a:avLst/>
                      </a:prstGeom>
                      <a:solidFill>
                        <a:srgbClr val="BDDE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7" name="Rectangle 675"/>
                      <p:cNvSpPr>
                        <a:spLocks noChangeArrowheads="1"/>
                      </p:cNvSpPr>
                      <p:nvPr/>
                    </p:nvSpPr>
                    <p:spPr bwMode="auto">
                      <a:xfrm>
                        <a:off x="3447" y="2107"/>
                        <a:ext cx="22" cy="346"/>
                      </a:xfrm>
                      <a:prstGeom prst="rect">
                        <a:avLst/>
                      </a:prstGeom>
                      <a:solidFill>
                        <a:srgbClr val="AED71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8" name="Rectangle 676"/>
                      <p:cNvSpPr>
                        <a:spLocks noChangeArrowheads="1"/>
                      </p:cNvSpPr>
                      <p:nvPr/>
                    </p:nvSpPr>
                    <p:spPr bwMode="auto">
                      <a:xfrm>
                        <a:off x="3469" y="2107"/>
                        <a:ext cx="23" cy="346"/>
                      </a:xfrm>
                      <a:prstGeom prst="rect">
                        <a:avLst/>
                      </a:prstGeom>
                      <a:solidFill>
                        <a:srgbClr val="9BCD1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79" name="Rectangle 677"/>
                      <p:cNvSpPr>
                        <a:spLocks noChangeArrowheads="1"/>
                      </p:cNvSpPr>
                      <p:nvPr/>
                    </p:nvSpPr>
                    <p:spPr bwMode="auto">
                      <a:xfrm>
                        <a:off x="3492" y="2107"/>
                        <a:ext cx="22" cy="346"/>
                      </a:xfrm>
                      <a:prstGeom prst="rect">
                        <a:avLst/>
                      </a:prstGeom>
                      <a:solidFill>
                        <a:srgbClr val="87C32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80" name="Rectangle 678"/>
                      <p:cNvSpPr>
                        <a:spLocks noChangeArrowheads="1"/>
                      </p:cNvSpPr>
                      <p:nvPr/>
                    </p:nvSpPr>
                    <p:spPr bwMode="auto">
                      <a:xfrm>
                        <a:off x="3514" y="2107"/>
                        <a:ext cx="11" cy="346"/>
                      </a:xfrm>
                      <a:prstGeom prst="rect">
                        <a:avLst/>
                      </a:prstGeom>
                      <a:solidFill>
                        <a:srgbClr val="79BC2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81" name="Rectangle 679"/>
                      <p:cNvSpPr>
                        <a:spLocks noChangeArrowheads="1"/>
                      </p:cNvSpPr>
                      <p:nvPr/>
                    </p:nvSpPr>
                    <p:spPr bwMode="auto">
                      <a:xfrm>
                        <a:off x="3525" y="2107"/>
                        <a:ext cx="22" cy="346"/>
                      </a:xfrm>
                      <a:prstGeom prst="rect">
                        <a:avLst/>
                      </a:prstGeom>
                      <a:solidFill>
                        <a:srgbClr val="6AB52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82" name="Rectangle 680"/>
                      <p:cNvSpPr>
                        <a:spLocks noChangeArrowheads="1"/>
                      </p:cNvSpPr>
                      <p:nvPr/>
                    </p:nvSpPr>
                    <p:spPr bwMode="auto">
                      <a:xfrm>
                        <a:off x="3547" y="2107"/>
                        <a:ext cx="23" cy="346"/>
                      </a:xfrm>
                      <a:prstGeom prst="rect">
                        <a:avLst/>
                      </a:prstGeom>
                      <a:solidFill>
                        <a:srgbClr val="57AB3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83" name="Rectangle 681"/>
                      <p:cNvSpPr>
                        <a:spLocks noChangeArrowheads="1"/>
                      </p:cNvSpPr>
                      <p:nvPr/>
                    </p:nvSpPr>
                    <p:spPr bwMode="auto">
                      <a:xfrm>
                        <a:off x="3570" y="2107"/>
                        <a:ext cx="22" cy="346"/>
                      </a:xfrm>
                      <a:prstGeom prst="rect">
                        <a:avLst/>
                      </a:prstGeom>
                      <a:solidFill>
                        <a:srgbClr val="44A13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84" name="Rectangle 682"/>
                      <p:cNvSpPr>
                        <a:spLocks noChangeArrowheads="1"/>
                      </p:cNvSpPr>
                      <p:nvPr/>
                    </p:nvSpPr>
                    <p:spPr bwMode="auto">
                      <a:xfrm>
                        <a:off x="3592" y="2107"/>
                        <a:ext cx="22" cy="346"/>
                      </a:xfrm>
                      <a:prstGeom prst="rect">
                        <a:avLst/>
                      </a:prstGeom>
                      <a:solidFill>
                        <a:srgbClr val="3098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85" name="Rectangle 683"/>
                      <p:cNvSpPr>
                        <a:spLocks noChangeArrowheads="1"/>
                      </p:cNvSpPr>
                      <p:nvPr/>
                    </p:nvSpPr>
                    <p:spPr bwMode="auto">
                      <a:xfrm>
                        <a:off x="3614" y="2107"/>
                        <a:ext cx="12" cy="346"/>
                      </a:xfrm>
                      <a:prstGeom prst="rect">
                        <a:avLst/>
                      </a:prstGeom>
                      <a:solidFill>
                        <a:srgbClr val="22914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86" name="Rectangle 684"/>
                      <p:cNvSpPr>
                        <a:spLocks noChangeArrowheads="1"/>
                      </p:cNvSpPr>
                      <p:nvPr/>
                    </p:nvSpPr>
                    <p:spPr bwMode="auto">
                      <a:xfrm>
                        <a:off x="3626" y="2107"/>
                        <a:ext cx="22" cy="346"/>
                      </a:xfrm>
                      <a:prstGeom prst="rect">
                        <a:avLst/>
                      </a:prstGeom>
                      <a:solidFill>
                        <a:srgbClr val="19894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87" name="Rectangle 685"/>
                      <p:cNvSpPr>
                        <a:spLocks noChangeArrowheads="1"/>
                      </p:cNvSpPr>
                      <p:nvPr/>
                    </p:nvSpPr>
                    <p:spPr bwMode="auto">
                      <a:xfrm>
                        <a:off x="3648" y="2107"/>
                        <a:ext cx="22" cy="346"/>
                      </a:xfrm>
                      <a:prstGeom prst="rect">
                        <a:avLst/>
                      </a:prstGeom>
                      <a:solidFill>
                        <a:srgbClr val="177D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88" name="Rectangle 686"/>
                      <p:cNvSpPr>
                        <a:spLocks noChangeArrowheads="1"/>
                      </p:cNvSpPr>
                      <p:nvPr/>
                    </p:nvSpPr>
                    <p:spPr bwMode="auto">
                      <a:xfrm>
                        <a:off x="3670" y="2107"/>
                        <a:ext cx="23" cy="346"/>
                      </a:xfrm>
                      <a:prstGeom prst="rect">
                        <a:avLst/>
                      </a:prstGeom>
                      <a:solidFill>
                        <a:srgbClr val="15717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89" name="Rectangle 687"/>
                      <p:cNvSpPr>
                        <a:spLocks noChangeArrowheads="1"/>
                      </p:cNvSpPr>
                      <p:nvPr/>
                    </p:nvSpPr>
                    <p:spPr bwMode="auto">
                      <a:xfrm>
                        <a:off x="3693" y="2107"/>
                        <a:ext cx="22" cy="346"/>
                      </a:xfrm>
                      <a:prstGeom prst="rect">
                        <a:avLst/>
                      </a:prstGeom>
                      <a:solidFill>
                        <a:srgbClr val="1365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90" name="Rectangle 688"/>
                      <p:cNvSpPr>
                        <a:spLocks noChangeArrowheads="1"/>
                      </p:cNvSpPr>
                      <p:nvPr/>
                    </p:nvSpPr>
                    <p:spPr bwMode="auto">
                      <a:xfrm>
                        <a:off x="3715" y="2107"/>
                        <a:ext cx="11" cy="346"/>
                      </a:xfrm>
                      <a:prstGeom prst="rect">
                        <a:avLst/>
                      </a:prstGeom>
                      <a:solidFill>
                        <a:srgbClr val="125C9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91" name="Rectangle 689"/>
                      <p:cNvSpPr>
                        <a:spLocks noChangeArrowheads="1"/>
                      </p:cNvSpPr>
                      <p:nvPr/>
                    </p:nvSpPr>
                    <p:spPr bwMode="auto">
                      <a:xfrm>
                        <a:off x="3726" y="2107"/>
                        <a:ext cx="23" cy="346"/>
                      </a:xfrm>
                      <a:prstGeom prst="rect">
                        <a:avLst/>
                      </a:prstGeom>
                      <a:solidFill>
                        <a:srgbClr val="1153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92" name="Rectangle 690"/>
                      <p:cNvSpPr>
                        <a:spLocks noChangeArrowheads="1"/>
                      </p:cNvSpPr>
                      <p:nvPr/>
                    </p:nvSpPr>
                    <p:spPr bwMode="auto">
                      <a:xfrm>
                        <a:off x="3749" y="2107"/>
                        <a:ext cx="22" cy="346"/>
                      </a:xfrm>
                      <a:prstGeom prst="rect">
                        <a:avLst/>
                      </a:prstGeom>
                      <a:solidFill>
                        <a:srgbClr val="0F47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93" name="Rectangle 691"/>
                      <p:cNvSpPr>
                        <a:spLocks noChangeArrowheads="1"/>
                      </p:cNvSpPr>
                      <p:nvPr/>
                    </p:nvSpPr>
                    <p:spPr bwMode="auto">
                      <a:xfrm>
                        <a:off x="3771" y="2107"/>
                        <a:ext cx="22" cy="346"/>
                      </a:xfrm>
                      <a:prstGeom prst="rect">
                        <a:avLst/>
                      </a:prstGeom>
                      <a:solidFill>
                        <a:srgbClr val="0D3BC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94" name="Rectangle 692"/>
                      <p:cNvSpPr>
                        <a:spLocks noChangeArrowheads="1"/>
                      </p:cNvSpPr>
                      <p:nvPr/>
                    </p:nvSpPr>
                    <p:spPr bwMode="auto">
                      <a:xfrm>
                        <a:off x="3793" y="2107"/>
                        <a:ext cx="23" cy="346"/>
                      </a:xfrm>
                      <a:prstGeom prst="rect">
                        <a:avLst/>
                      </a:prstGeom>
                      <a:solidFill>
                        <a:srgbClr val="0B2FD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95" name="Rectangle 693"/>
                      <p:cNvSpPr>
                        <a:spLocks noChangeArrowheads="1"/>
                      </p:cNvSpPr>
                      <p:nvPr/>
                    </p:nvSpPr>
                    <p:spPr bwMode="auto">
                      <a:xfrm>
                        <a:off x="3816" y="2107"/>
                        <a:ext cx="11" cy="346"/>
                      </a:xfrm>
                      <a:prstGeom prst="rect">
                        <a:avLst/>
                      </a:prstGeom>
                      <a:solidFill>
                        <a:srgbClr val="0A26E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96" name="Rectangle 694"/>
                      <p:cNvSpPr>
                        <a:spLocks noChangeArrowheads="1"/>
                      </p:cNvSpPr>
                      <p:nvPr/>
                    </p:nvSpPr>
                    <p:spPr bwMode="auto">
                      <a:xfrm>
                        <a:off x="3827" y="2107"/>
                        <a:ext cx="22" cy="346"/>
                      </a:xfrm>
                      <a:prstGeom prst="rect">
                        <a:avLst/>
                      </a:prstGeom>
                      <a:solidFill>
                        <a:srgbClr val="081DF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97" name="Rectangle 695"/>
                      <p:cNvSpPr>
                        <a:spLocks noChangeArrowheads="1"/>
                      </p:cNvSpPr>
                      <p:nvPr/>
                    </p:nvSpPr>
                    <p:spPr bwMode="auto">
                      <a:xfrm>
                        <a:off x="3849" y="2107"/>
                        <a:ext cx="22" cy="346"/>
                      </a:xfrm>
                      <a:prstGeom prst="rect">
                        <a:avLst/>
                      </a:prstGeom>
                      <a:solidFill>
                        <a:srgbClr val="0E18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98" name="Rectangle 696"/>
                      <p:cNvSpPr>
                        <a:spLocks noChangeArrowheads="1"/>
                      </p:cNvSpPr>
                      <p:nvPr/>
                    </p:nvSpPr>
                    <p:spPr bwMode="auto">
                      <a:xfrm>
                        <a:off x="3871" y="2107"/>
                        <a:ext cx="23" cy="346"/>
                      </a:xfrm>
                      <a:prstGeom prst="rect">
                        <a:avLst/>
                      </a:prstGeom>
                      <a:solidFill>
                        <a:srgbClr val="1916F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99" name="Rectangle 697"/>
                      <p:cNvSpPr>
                        <a:spLocks noChangeArrowheads="1"/>
                      </p:cNvSpPr>
                      <p:nvPr/>
                    </p:nvSpPr>
                    <p:spPr bwMode="auto">
                      <a:xfrm>
                        <a:off x="3894" y="2107"/>
                        <a:ext cx="11" cy="346"/>
                      </a:xfrm>
                      <a:prstGeom prst="rect">
                        <a:avLst/>
                      </a:prstGeom>
                      <a:solidFill>
                        <a:srgbClr val="2115E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00" name="Rectangle 698"/>
                      <p:cNvSpPr>
                        <a:spLocks noChangeArrowheads="1"/>
                      </p:cNvSpPr>
                      <p:nvPr/>
                    </p:nvSpPr>
                    <p:spPr bwMode="auto">
                      <a:xfrm>
                        <a:off x="3905" y="2107"/>
                        <a:ext cx="22" cy="346"/>
                      </a:xfrm>
                      <a:prstGeom prst="rect">
                        <a:avLst/>
                      </a:prstGeom>
                      <a:solidFill>
                        <a:srgbClr val="2914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01" name="Rectangle 699"/>
                      <p:cNvSpPr>
                        <a:spLocks noChangeArrowheads="1"/>
                      </p:cNvSpPr>
                      <p:nvPr/>
                    </p:nvSpPr>
                    <p:spPr bwMode="auto">
                      <a:xfrm>
                        <a:off x="3927" y="2107"/>
                        <a:ext cx="23" cy="346"/>
                      </a:xfrm>
                      <a:prstGeom prst="rect">
                        <a:avLst/>
                      </a:prstGeom>
                      <a:solidFill>
                        <a:srgbClr val="3412E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02" name="Rectangle 700"/>
                      <p:cNvSpPr>
                        <a:spLocks noChangeArrowheads="1"/>
                      </p:cNvSpPr>
                      <p:nvPr/>
                    </p:nvSpPr>
                    <p:spPr bwMode="auto">
                      <a:xfrm>
                        <a:off x="3950" y="2107"/>
                        <a:ext cx="22" cy="346"/>
                      </a:xfrm>
                      <a:prstGeom prst="rect">
                        <a:avLst/>
                      </a:prstGeom>
                      <a:solidFill>
                        <a:srgbClr val="3F11D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03" name="Rectangle 701"/>
                      <p:cNvSpPr>
                        <a:spLocks noChangeArrowheads="1"/>
                      </p:cNvSpPr>
                      <p:nvPr/>
                    </p:nvSpPr>
                    <p:spPr bwMode="auto">
                      <a:xfrm>
                        <a:off x="3972" y="2107"/>
                        <a:ext cx="11" cy="346"/>
                      </a:xfrm>
                      <a:prstGeom prst="rect">
                        <a:avLst/>
                      </a:prstGeom>
                      <a:solidFill>
                        <a:srgbClr val="4710D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04" name="Rectangle 702"/>
                      <p:cNvSpPr>
                        <a:spLocks noChangeArrowheads="1"/>
                      </p:cNvSpPr>
                      <p:nvPr/>
                    </p:nvSpPr>
                    <p:spPr bwMode="auto">
                      <a:xfrm>
                        <a:off x="3983" y="2107"/>
                        <a:ext cx="22" cy="346"/>
                      </a:xfrm>
                      <a:prstGeom prst="rect">
                        <a:avLst/>
                      </a:prstGeom>
                      <a:solidFill>
                        <a:srgbClr val="4F0FD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05" name="Rectangle 703"/>
                      <p:cNvSpPr>
                        <a:spLocks noChangeArrowheads="1"/>
                      </p:cNvSpPr>
                      <p:nvPr/>
                    </p:nvSpPr>
                    <p:spPr bwMode="auto">
                      <a:xfrm>
                        <a:off x="4005" y="2107"/>
                        <a:ext cx="23" cy="346"/>
                      </a:xfrm>
                      <a:prstGeom prst="rect">
                        <a:avLst/>
                      </a:prstGeom>
                      <a:solidFill>
                        <a:srgbClr val="5A0DD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06" name="Rectangle 704"/>
                      <p:cNvSpPr>
                        <a:spLocks noChangeArrowheads="1"/>
                      </p:cNvSpPr>
                      <p:nvPr/>
                    </p:nvSpPr>
                    <p:spPr bwMode="auto">
                      <a:xfrm>
                        <a:off x="4028" y="2107"/>
                        <a:ext cx="11" cy="346"/>
                      </a:xfrm>
                      <a:prstGeom prst="rect">
                        <a:avLst/>
                      </a:prstGeom>
                      <a:solidFill>
                        <a:srgbClr val="620C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07" name="Rectangle 705"/>
                      <p:cNvSpPr>
                        <a:spLocks noChangeArrowheads="1"/>
                      </p:cNvSpPr>
                      <p:nvPr/>
                    </p:nvSpPr>
                    <p:spPr bwMode="auto">
                      <a:xfrm>
                        <a:off x="4039" y="2107"/>
                        <a:ext cx="22" cy="346"/>
                      </a:xfrm>
                      <a:prstGeom prst="rect">
                        <a:avLst/>
                      </a:prstGeom>
                      <a:solidFill>
                        <a:srgbClr val="6A0BC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08" name="Rectangle 706"/>
                      <p:cNvSpPr>
                        <a:spLocks noChangeArrowheads="1"/>
                      </p:cNvSpPr>
                      <p:nvPr/>
                    </p:nvSpPr>
                    <p:spPr bwMode="auto">
                      <a:xfrm>
                        <a:off x="4061" y="2107"/>
                        <a:ext cx="11" cy="346"/>
                      </a:xfrm>
                      <a:prstGeom prst="rect">
                        <a:avLst/>
                      </a:prstGeom>
                      <a:solidFill>
                        <a:srgbClr val="720AC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09" name="Rectangle 707"/>
                      <p:cNvSpPr>
                        <a:spLocks noChangeArrowheads="1"/>
                      </p:cNvSpPr>
                      <p:nvPr/>
                    </p:nvSpPr>
                    <p:spPr bwMode="auto">
                      <a:xfrm>
                        <a:off x="4072" y="2107"/>
                        <a:ext cx="23" cy="346"/>
                      </a:xfrm>
                      <a:prstGeom prst="rect">
                        <a:avLst/>
                      </a:prstGeom>
                      <a:solidFill>
                        <a:srgbClr val="7A09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10" name="Rectangle 708"/>
                      <p:cNvSpPr>
                        <a:spLocks noChangeArrowheads="1"/>
                      </p:cNvSpPr>
                      <p:nvPr/>
                    </p:nvSpPr>
                    <p:spPr bwMode="auto">
                      <a:xfrm>
                        <a:off x="4095" y="2107"/>
                        <a:ext cx="11" cy="346"/>
                      </a:xfrm>
                      <a:prstGeom prst="rect">
                        <a:avLst/>
                      </a:prstGeom>
                      <a:solidFill>
                        <a:srgbClr val="8207B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11" name="Rectangle 709"/>
                      <p:cNvSpPr>
                        <a:spLocks noChangeArrowheads="1"/>
                      </p:cNvSpPr>
                      <p:nvPr/>
                    </p:nvSpPr>
                    <p:spPr bwMode="auto">
                      <a:xfrm>
                        <a:off x="4106" y="2107"/>
                        <a:ext cx="11" cy="346"/>
                      </a:xfrm>
                      <a:prstGeom prst="rect">
                        <a:avLst/>
                      </a:prstGeom>
                      <a:solidFill>
                        <a:srgbClr val="8807B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12" name="Rectangle 710"/>
                      <p:cNvSpPr>
                        <a:spLocks noChangeArrowheads="1"/>
                      </p:cNvSpPr>
                      <p:nvPr/>
                    </p:nvSpPr>
                    <p:spPr bwMode="auto">
                      <a:xfrm>
                        <a:off x="4117" y="2107"/>
                        <a:ext cx="22" cy="346"/>
                      </a:xfrm>
                      <a:prstGeom prst="rect">
                        <a:avLst/>
                      </a:prstGeom>
                      <a:solidFill>
                        <a:srgbClr val="9006B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13" name="Rectangle 711"/>
                      <p:cNvSpPr>
                        <a:spLocks noChangeArrowheads="1"/>
                      </p:cNvSpPr>
                      <p:nvPr/>
                    </p:nvSpPr>
                    <p:spPr bwMode="auto">
                      <a:xfrm>
                        <a:off x="4139" y="2107"/>
                        <a:ext cx="12" cy="346"/>
                      </a:xfrm>
                      <a:prstGeom prst="rect">
                        <a:avLst/>
                      </a:prstGeom>
                      <a:solidFill>
                        <a:srgbClr val="9804B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214" name="Rectangle 712"/>
                      <p:cNvSpPr>
                        <a:spLocks noChangeArrowheads="1"/>
                      </p:cNvSpPr>
                      <p:nvPr/>
                    </p:nvSpPr>
                    <p:spPr bwMode="auto">
                      <a:xfrm>
                        <a:off x="4151" y="2107"/>
                        <a:ext cx="22" cy="346"/>
                      </a:xfrm>
                      <a:prstGeom prst="rect">
                        <a:avLst/>
                      </a:prstGeom>
                      <a:solidFill>
                        <a:srgbClr val="A003A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131" name="Rectangle 713"/>
                    <p:cNvSpPr>
                      <a:spLocks noChangeArrowheads="1"/>
                    </p:cNvSpPr>
                    <p:nvPr/>
                  </p:nvSpPr>
                  <p:spPr bwMode="auto">
                    <a:xfrm>
                      <a:off x="2620" y="2107"/>
                      <a:ext cx="1553" cy="346"/>
                    </a:xfrm>
                    <a:prstGeom prst="rect">
                      <a:avLst/>
                    </a:prstGeom>
                    <a:noFill/>
                    <a:ln w="1746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129" name="Rectangle 714"/>
                  <p:cNvSpPr>
                    <a:spLocks noChangeArrowheads="1"/>
                  </p:cNvSpPr>
                  <p:nvPr/>
                </p:nvSpPr>
                <p:spPr bwMode="auto">
                  <a:xfrm>
                    <a:off x="2453" y="2062"/>
                    <a:ext cx="324" cy="436"/>
                  </a:xfrm>
                  <a:prstGeom prst="rect">
                    <a:avLst/>
                  </a:prstGeom>
                  <a:solidFill>
                    <a:srgbClr val="FFFFFF"/>
                  </a:solidFill>
                  <a:ln w="17463">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100" name="Line 715"/>
                <p:cNvSpPr>
                  <a:spLocks noChangeShapeType="1"/>
                </p:cNvSpPr>
                <p:nvPr/>
              </p:nvSpPr>
              <p:spPr bwMode="auto">
                <a:xfrm flipV="1">
                  <a:off x="2453" y="2453"/>
                  <a:ext cx="324" cy="436"/>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01" name="Line 716"/>
                <p:cNvSpPr>
                  <a:spLocks noChangeShapeType="1"/>
                </p:cNvSpPr>
                <p:nvPr/>
              </p:nvSpPr>
              <p:spPr bwMode="auto">
                <a:xfrm flipV="1">
                  <a:off x="2531" y="2453"/>
                  <a:ext cx="1642" cy="436"/>
                </a:xfrm>
                <a:prstGeom prst="line">
                  <a:avLst/>
                </a:prstGeom>
                <a:noFill/>
                <a:ln w="174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02" name="Rectangle 717"/>
                <p:cNvSpPr>
                  <a:spLocks noChangeArrowheads="1"/>
                </p:cNvSpPr>
                <p:nvPr/>
              </p:nvSpPr>
              <p:spPr bwMode="auto">
                <a:xfrm>
                  <a:off x="4005" y="1850"/>
                  <a:ext cx="659" cy="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03" name="Rectangle 718"/>
                <p:cNvSpPr>
                  <a:spLocks noChangeArrowheads="1"/>
                </p:cNvSpPr>
                <p:nvPr/>
              </p:nvSpPr>
              <p:spPr bwMode="auto">
                <a:xfrm>
                  <a:off x="4061" y="1872"/>
                  <a:ext cx="40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~350nm</a:t>
                  </a:r>
                  <a:endParaRPr lang="en-US" altLang="en-US" sz="2400">
                    <a:latin typeface="Times New Roman" panose="02020603050405020304" pitchFamily="18" charset="0"/>
                  </a:endParaRPr>
                </a:p>
              </p:txBody>
            </p:sp>
            <p:sp>
              <p:nvSpPr>
                <p:cNvPr id="3104" name="Rectangle 719"/>
                <p:cNvSpPr>
                  <a:spLocks noChangeArrowheads="1"/>
                </p:cNvSpPr>
                <p:nvPr/>
              </p:nvSpPr>
              <p:spPr bwMode="auto">
                <a:xfrm>
                  <a:off x="2620" y="1850"/>
                  <a:ext cx="648" cy="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05" name="Rectangle 720"/>
                <p:cNvSpPr>
                  <a:spLocks noChangeArrowheads="1"/>
                </p:cNvSpPr>
                <p:nvPr/>
              </p:nvSpPr>
              <p:spPr bwMode="auto">
                <a:xfrm>
                  <a:off x="2676" y="1872"/>
                  <a:ext cx="40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~700nm</a:t>
                  </a:r>
                  <a:endParaRPr lang="en-US" altLang="en-US" sz="2400">
                    <a:latin typeface="Times New Roman" panose="02020603050405020304" pitchFamily="18" charset="0"/>
                  </a:endParaRPr>
                </a:p>
              </p:txBody>
            </p:sp>
            <p:sp>
              <p:nvSpPr>
                <p:cNvPr id="3106" name="Rectangle 721"/>
                <p:cNvSpPr>
                  <a:spLocks noChangeArrowheads="1"/>
                </p:cNvSpPr>
                <p:nvPr/>
              </p:nvSpPr>
              <p:spPr bwMode="auto">
                <a:xfrm>
                  <a:off x="1961" y="2889"/>
                  <a:ext cx="492" cy="347"/>
                </a:xfrm>
                <a:prstGeom prst="rect">
                  <a:avLst/>
                </a:prstGeom>
                <a:solidFill>
                  <a:srgbClr val="FFFFFF"/>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07" name="Rectangle 722"/>
                <p:cNvSpPr>
                  <a:spLocks noChangeArrowheads="1"/>
                </p:cNvSpPr>
                <p:nvPr/>
              </p:nvSpPr>
              <p:spPr bwMode="auto">
                <a:xfrm>
                  <a:off x="2017" y="2912"/>
                  <a:ext cx="30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Infra-</a:t>
                  </a:r>
                  <a:endParaRPr lang="en-US" altLang="en-US" sz="2400">
                    <a:latin typeface="Times New Roman" panose="02020603050405020304" pitchFamily="18" charset="0"/>
                  </a:endParaRPr>
                </a:p>
              </p:txBody>
            </p:sp>
            <p:sp>
              <p:nvSpPr>
                <p:cNvPr id="3108" name="Rectangle 723"/>
                <p:cNvSpPr>
                  <a:spLocks noChangeArrowheads="1"/>
                </p:cNvSpPr>
                <p:nvPr/>
              </p:nvSpPr>
              <p:spPr bwMode="auto">
                <a:xfrm>
                  <a:off x="2017" y="3057"/>
                  <a:ext cx="17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red</a:t>
                  </a:r>
                  <a:endParaRPr lang="en-US" altLang="en-US" sz="2400">
                    <a:latin typeface="Times New Roman" panose="02020603050405020304" pitchFamily="18" charset="0"/>
                  </a:endParaRPr>
                </a:p>
              </p:txBody>
            </p:sp>
            <p:sp>
              <p:nvSpPr>
                <p:cNvPr id="3109" name="Rectangle 724"/>
                <p:cNvSpPr>
                  <a:spLocks noChangeArrowheads="1"/>
                </p:cNvSpPr>
                <p:nvPr/>
              </p:nvSpPr>
              <p:spPr bwMode="auto">
                <a:xfrm>
                  <a:off x="2531" y="2889"/>
                  <a:ext cx="737" cy="347"/>
                </a:xfrm>
                <a:prstGeom prst="rect">
                  <a:avLst/>
                </a:prstGeom>
                <a:solidFill>
                  <a:srgbClr val="FFFFFF"/>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10" name="Rectangle 725"/>
                <p:cNvSpPr>
                  <a:spLocks noChangeArrowheads="1"/>
                </p:cNvSpPr>
                <p:nvPr/>
              </p:nvSpPr>
              <p:spPr bwMode="auto">
                <a:xfrm>
                  <a:off x="2587" y="2912"/>
                  <a:ext cx="31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Ultra-</a:t>
                  </a:r>
                  <a:endParaRPr lang="en-US" altLang="en-US" sz="2400">
                    <a:latin typeface="Times New Roman" panose="02020603050405020304" pitchFamily="18" charset="0"/>
                  </a:endParaRPr>
                </a:p>
              </p:txBody>
            </p:sp>
            <p:sp>
              <p:nvSpPr>
                <p:cNvPr id="3111" name="Rectangle 726"/>
                <p:cNvSpPr>
                  <a:spLocks noChangeArrowheads="1"/>
                </p:cNvSpPr>
                <p:nvPr/>
              </p:nvSpPr>
              <p:spPr bwMode="auto">
                <a:xfrm>
                  <a:off x="2587" y="3057"/>
                  <a:ext cx="279"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violet</a:t>
                  </a:r>
                  <a:endParaRPr lang="en-US" altLang="en-US" sz="2400">
                    <a:latin typeface="Times New Roman" panose="02020603050405020304" pitchFamily="18" charset="0"/>
                  </a:endParaRPr>
                </a:p>
              </p:txBody>
            </p:sp>
            <p:sp>
              <p:nvSpPr>
                <p:cNvPr id="3112" name="Rectangle 727"/>
                <p:cNvSpPr>
                  <a:spLocks noChangeArrowheads="1"/>
                </p:cNvSpPr>
                <p:nvPr/>
              </p:nvSpPr>
              <p:spPr bwMode="auto">
                <a:xfrm>
                  <a:off x="1559" y="2889"/>
                  <a:ext cx="402" cy="347"/>
                </a:xfrm>
                <a:prstGeom prst="rect">
                  <a:avLst/>
                </a:prstGeom>
                <a:solidFill>
                  <a:srgbClr val="FFFFFF"/>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13" name="Rectangle 728"/>
                <p:cNvSpPr>
                  <a:spLocks noChangeArrowheads="1"/>
                </p:cNvSpPr>
                <p:nvPr/>
              </p:nvSpPr>
              <p:spPr bwMode="auto">
                <a:xfrm>
                  <a:off x="1615" y="2912"/>
                  <a:ext cx="25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Micr</a:t>
                  </a:r>
                  <a:endParaRPr lang="en-US" altLang="en-US" sz="2400">
                    <a:latin typeface="Times New Roman" panose="02020603050405020304" pitchFamily="18" charset="0"/>
                  </a:endParaRPr>
                </a:p>
              </p:txBody>
            </p:sp>
            <p:sp>
              <p:nvSpPr>
                <p:cNvPr id="3114" name="Rectangle 729"/>
                <p:cNvSpPr>
                  <a:spLocks noChangeArrowheads="1"/>
                </p:cNvSpPr>
                <p:nvPr/>
              </p:nvSpPr>
              <p:spPr bwMode="auto">
                <a:xfrm>
                  <a:off x="1615" y="3057"/>
                  <a:ext cx="26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owav</a:t>
                  </a:r>
                  <a:endParaRPr lang="en-US" altLang="en-US" sz="2400">
                    <a:latin typeface="Times New Roman" panose="02020603050405020304" pitchFamily="18" charset="0"/>
                  </a:endParaRPr>
                </a:p>
              </p:txBody>
            </p:sp>
            <p:sp>
              <p:nvSpPr>
                <p:cNvPr id="3115" name="Rectangle 730"/>
                <p:cNvSpPr>
                  <a:spLocks noChangeArrowheads="1"/>
                </p:cNvSpPr>
                <p:nvPr/>
              </p:nvSpPr>
              <p:spPr bwMode="auto">
                <a:xfrm>
                  <a:off x="1615" y="3202"/>
                  <a:ext cx="1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es</a:t>
                  </a:r>
                  <a:endParaRPr lang="en-US" altLang="en-US" sz="2400">
                    <a:latin typeface="Times New Roman" panose="02020603050405020304" pitchFamily="18" charset="0"/>
                  </a:endParaRPr>
                </a:p>
              </p:txBody>
            </p:sp>
            <p:sp>
              <p:nvSpPr>
                <p:cNvPr id="3116" name="Rectangle 731"/>
                <p:cNvSpPr>
                  <a:spLocks noChangeArrowheads="1"/>
                </p:cNvSpPr>
                <p:nvPr/>
              </p:nvSpPr>
              <p:spPr bwMode="auto">
                <a:xfrm>
                  <a:off x="1224" y="2889"/>
                  <a:ext cx="246" cy="347"/>
                </a:xfrm>
                <a:prstGeom prst="rect">
                  <a:avLst/>
                </a:prstGeom>
                <a:solidFill>
                  <a:srgbClr val="FFFFFF"/>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17" name="Rectangle 732"/>
                <p:cNvSpPr>
                  <a:spLocks noChangeArrowheads="1"/>
                </p:cNvSpPr>
                <p:nvPr/>
              </p:nvSpPr>
              <p:spPr bwMode="auto">
                <a:xfrm>
                  <a:off x="1280" y="2912"/>
                  <a:ext cx="8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T</a:t>
                  </a:r>
                  <a:endParaRPr lang="en-US" altLang="en-US" sz="2400">
                    <a:latin typeface="Times New Roman" panose="02020603050405020304" pitchFamily="18" charset="0"/>
                  </a:endParaRPr>
                </a:p>
              </p:txBody>
            </p:sp>
            <p:sp>
              <p:nvSpPr>
                <p:cNvPr id="3118" name="Rectangle 733"/>
                <p:cNvSpPr>
                  <a:spLocks noChangeArrowheads="1"/>
                </p:cNvSpPr>
                <p:nvPr/>
              </p:nvSpPr>
              <p:spPr bwMode="auto">
                <a:xfrm>
                  <a:off x="1280" y="3057"/>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V</a:t>
                  </a:r>
                  <a:endParaRPr lang="en-US" altLang="en-US" sz="2400">
                    <a:latin typeface="Times New Roman" panose="02020603050405020304" pitchFamily="18" charset="0"/>
                  </a:endParaRPr>
                </a:p>
              </p:txBody>
            </p:sp>
            <p:sp>
              <p:nvSpPr>
                <p:cNvPr id="3119" name="Rectangle 734"/>
                <p:cNvSpPr>
                  <a:spLocks noChangeArrowheads="1"/>
                </p:cNvSpPr>
                <p:nvPr/>
              </p:nvSpPr>
              <p:spPr bwMode="auto">
                <a:xfrm>
                  <a:off x="900" y="2889"/>
                  <a:ext cx="246" cy="347"/>
                </a:xfrm>
                <a:prstGeom prst="rect">
                  <a:avLst/>
                </a:prstGeom>
                <a:solidFill>
                  <a:srgbClr val="FFFFFF"/>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20" name="Rectangle 735"/>
                <p:cNvSpPr>
                  <a:spLocks noChangeArrowheads="1"/>
                </p:cNvSpPr>
                <p:nvPr/>
              </p:nvSpPr>
              <p:spPr bwMode="auto">
                <a:xfrm>
                  <a:off x="956" y="2912"/>
                  <a:ext cx="7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F</a:t>
                  </a:r>
                  <a:endParaRPr lang="en-US" altLang="en-US" sz="2400">
                    <a:latin typeface="Times New Roman" panose="02020603050405020304" pitchFamily="18" charset="0"/>
                  </a:endParaRPr>
                </a:p>
              </p:txBody>
            </p:sp>
            <p:sp>
              <p:nvSpPr>
                <p:cNvPr id="3121" name="Rectangle 736"/>
                <p:cNvSpPr>
                  <a:spLocks noChangeArrowheads="1"/>
                </p:cNvSpPr>
                <p:nvPr/>
              </p:nvSpPr>
              <p:spPr bwMode="auto">
                <a:xfrm>
                  <a:off x="956" y="3057"/>
                  <a:ext cx="11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M</a:t>
                  </a:r>
                  <a:endParaRPr lang="en-US" altLang="en-US" sz="2400">
                    <a:latin typeface="Times New Roman" panose="02020603050405020304" pitchFamily="18" charset="0"/>
                  </a:endParaRPr>
                </a:p>
              </p:txBody>
            </p:sp>
            <p:sp>
              <p:nvSpPr>
                <p:cNvPr id="3122" name="Rectangle 737"/>
                <p:cNvSpPr>
                  <a:spLocks noChangeArrowheads="1"/>
                </p:cNvSpPr>
                <p:nvPr/>
              </p:nvSpPr>
              <p:spPr bwMode="auto">
                <a:xfrm>
                  <a:off x="576" y="2889"/>
                  <a:ext cx="246" cy="347"/>
                </a:xfrm>
                <a:prstGeom prst="rect">
                  <a:avLst/>
                </a:prstGeom>
                <a:solidFill>
                  <a:srgbClr val="FFFFFF"/>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23" name="Rectangle 738"/>
                <p:cNvSpPr>
                  <a:spLocks noChangeArrowheads="1"/>
                </p:cNvSpPr>
                <p:nvPr/>
              </p:nvSpPr>
              <p:spPr bwMode="auto">
                <a:xfrm>
                  <a:off x="632" y="2912"/>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A</a:t>
                  </a:r>
                  <a:endParaRPr lang="en-US" altLang="en-US" sz="2400">
                    <a:latin typeface="Times New Roman" panose="02020603050405020304" pitchFamily="18" charset="0"/>
                  </a:endParaRPr>
                </a:p>
              </p:txBody>
            </p:sp>
            <p:sp>
              <p:nvSpPr>
                <p:cNvPr id="3124" name="Rectangle 739"/>
                <p:cNvSpPr>
                  <a:spLocks noChangeArrowheads="1"/>
                </p:cNvSpPr>
                <p:nvPr/>
              </p:nvSpPr>
              <p:spPr bwMode="auto">
                <a:xfrm>
                  <a:off x="632" y="3057"/>
                  <a:ext cx="11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M</a:t>
                  </a:r>
                  <a:endParaRPr lang="en-US" altLang="en-US" sz="2400">
                    <a:latin typeface="Times New Roman" panose="02020603050405020304" pitchFamily="18" charset="0"/>
                  </a:endParaRPr>
                </a:p>
              </p:txBody>
            </p:sp>
            <p:sp>
              <p:nvSpPr>
                <p:cNvPr id="3125" name="Rectangle 740"/>
                <p:cNvSpPr>
                  <a:spLocks noChangeArrowheads="1"/>
                </p:cNvSpPr>
                <p:nvPr/>
              </p:nvSpPr>
              <p:spPr bwMode="auto">
                <a:xfrm>
                  <a:off x="4005" y="2889"/>
                  <a:ext cx="1062" cy="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126" name="Rectangle 741"/>
                <p:cNvSpPr>
                  <a:spLocks noChangeArrowheads="1"/>
                </p:cNvSpPr>
                <p:nvPr/>
              </p:nvSpPr>
              <p:spPr bwMode="auto">
                <a:xfrm>
                  <a:off x="4061" y="2912"/>
                  <a:ext cx="70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Gamma-Rays</a:t>
                  </a:r>
                  <a:endParaRPr lang="en-US" altLang="en-US" sz="2400">
                    <a:latin typeface="Times New Roman" panose="02020603050405020304" pitchFamily="18" charset="0"/>
                  </a:endParaRPr>
                </a:p>
              </p:txBody>
            </p:sp>
            <p:sp>
              <p:nvSpPr>
                <p:cNvPr id="3127" name="Freeform 742"/>
                <p:cNvSpPr>
                  <a:spLocks/>
                </p:cNvSpPr>
                <p:nvPr/>
              </p:nvSpPr>
              <p:spPr bwMode="auto">
                <a:xfrm>
                  <a:off x="4821" y="2889"/>
                  <a:ext cx="413" cy="347"/>
                </a:xfrm>
                <a:custGeom>
                  <a:avLst/>
                  <a:gdLst>
                    <a:gd name="T0" fmla="*/ 2147483646 w 37"/>
                    <a:gd name="T1" fmla="*/ 2147483646 h 31"/>
                    <a:gd name="T2" fmla="*/ 2147483646 w 37"/>
                    <a:gd name="T3" fmla="*/ 2147483646 h 31"/>
                    <a:gd name="T4" fmla="*/ 2147483646 w 37"/>
                    <a:gd name="T5" fmla="*/ 2147483646 h 31"/>
                    <a:gd name="T6" fmla="*/ 2147483646 w 37"/>
                    <a:gd name="T7" fmla="*/ 2147483646 h 31"/>
                    <a:gd name="T8" fmla="*/ 2147483646 w 37"/>
                    <a:gd name="T9" fmla="*/ 2147483646 h 31"/>
                    <a:gd name="T10" fmla="*/ 2147483646 w 37"/>
                    <a:gd name="T11" fmla="*/ 2147483646 h 31"/>
                    <a:gd name="T12" fmla="*/ 0 w 37"/>
                    <a:gd name="T13" fmla="*/ 2147483646 h 31"/>
                    <a:gd name="T14" fmla="*/ 2147483646 w 37"/>
                    <a:gd name="T15" fmla="*/ 2147483646 h 31"/>
                    <a:gd name="T16" fmla="*/ 2147483646 w 37"/>
                    <a:gd name="T17" fmla="*/ 0 h 31"/>
                    <a:gd name="T18" fmla="*/ 2147483646 w 37"/>
                    <a:gd name="T19" fmla="*/ 0 h 31"/>
                    <a:gd name="T20" fmla="*/ 2147483646 w 37"/>
                    <a:gd name="T21" fmla="*/ 2147483646 h 31"/>
                    <a:gd name="T22" fmla="*/ 2147483646 w 37"/>
                    <a:gd name="T23" fmla="*/ 2147483646 h 31"/>
                    <a:gd name="T24" fmla="*/ 2147483646 w 37"/>
                    <a:gd name="T25" fmla="*/ 2147483646 h 31"/>
                    <a:gd name="T26" fmla="*/ 2147483646 w 37"/>
                    <a:gd name="T27" fmla="*/ 2147483646 h 31"/>
                    <a:gd name="T28" fmla="*/ 2147483646 w 37"/>
                    <a:gd name="T29" fmla="*/ 2147483646 h 31"/>
                    <a:gd name="T30" fmla="*/ 2147483646 w 37"/>
                    <a:gd name="T31" fmla="*/ 2147483646 h 31"/>
                    <a:gd name="T32" fmla="*/ 2147483646 w 37"/>
                    <a:gd name="T33" fmla="*/ 2147483646 h 31"/>
                    <a:gd name="T34" fmla="*/ 2147483646 w 37"/>
                    <a:gd name="T35" fmla="*/ 2147483646 h 31"/>
                    <a:gd name="T36" fmla="*/ 2147483646 w 37"/>
                    <a:gd name="T37" fmla="*/ 2147483646 h 3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7"/>
                    <a:gd name="T58" fmla="*/ 0 h 31"/>
                    <a:gd name="T59" fmla="*/ 37 w 37"/>
                    <a:gd name="T60" fmla="*/ 31 h 3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7" h="31">
                      <a:moveTo>
                        <a:pt x="4" y="31"/>
                      </a:moveTo>
                      <a:cubicBezTo>
                        <a:pt x="5" y="31"/>
                        <a:pt x="6" y="30"/>
                        <a:pt x="7" y="29"/>
                      </a:cubicBezTo>
                      <a:cubicBezTo>
                        <a:pt x="7" y="27"/>
                        <a:pt x="8" y="25"/>
                        <a:pt x="8" y="23"/>
                      </a:cubicBezTo>
                      <a:cubicBezTo>
                        <a:pt x="8" y="21"/>
                        <a:pt x="7" y="19"/>
                        <a:pt x="7" y="18"/>
                      </a:cubicBezTo>
                      <a:cubicBezTo>
                        <a:pt x="6" y="16"/>
                        <a:pt x="5" y="16"/>
                        <a:pt x="4" y="15"/>
                      </a:cubicBezTo>
                      <a:cubicBezTo>
                        <a:pt x="3" y="15"/>
                        <a:pt x="2" y="14"/>
                        <a:pt x="2" y="13"/>
                      </a:cubicBezTo>
                      <a:cubicBezTo>
                        <a:pt x="1" y="12"/>
                        <a:pt x="1" y="10"/>
                        <a:pt x="0" y="8"/>
                      </a:cubicBezTo>
                      <a:cubicBezTo>
                        <a:pt x="1" y="6"/>
                        <a:pt x="1" y="4"/>
                        <a:pt x="2" y="2"/>
                      </a:cubicBezTo>
                      <a:cubicBezTo>
                        <a:pt x="2" y="1"/>
                        <a:pt x="3" y="0"/>
                        <a:pt x="4" y="0"/>
                      </a:cubicBezTo>
                      <a:lnTo>
                        <a:pt x="33" y="0"/>
                      </a:lnTo>
                      <a:cubicBezTo>
                        <a:pt x="32" y="0"/>
                        <a:pt x="32" y="1"/>
                        <a:pt x="31" y="2"/>
                      </a:cubicBezTo>
                      <a:cubicBezTo>
                        <a:pt x="30" y="4"/>
                        <a:pt x="30" y="6"/>
                        <a:pt x="30" y="8"/>
                      </a:cubicBezTo>
                      <a:cubicBezTo>
                        <a:pt x="30" y="10"/>
                        <a:pt x="30" y="12"/>
                        <a:pt x="31" y="13"/>
                      </a:cubicBezTo>
                      <a:cubicBezTo>
                        <a:pt x="32" y="14"/>
                        <a:pt x="32" y="15"/>
                        <a:pt x="33" y="15"/>
                      </a:cubicBezTo>
                      <a:cubicBezTo>
                        <a:pt x="34" y="16"/>
                        <a:pt x="35" y="16"/>
                        <a:pt x="36" y="18"/>
                      </a:cubicBezTo>
                      <a:cubicBezTo>
                        <a:pt x="36" y="19"/>
                        <a:pt x="37" y="21"/>
                        <a:pt x="37" y="23"/>
                      </a:cubicBezTo>
                      <a:cubicBezTo>
                        <a:pt x="37" y="25"/>
                        <a:pt x="36" y="27"/>
                        <a:pt x="36" y="29"/>
                      </a:cubicBezTo>
                      <a:cubicBezTo>
                        <a:pt x="35" y="30"/>
                        <a:pt x="34" y="31"/>
                        <a:pt x="33" y="31"/>
                      </a:cubicBezTo>
                      <a:lnTo>
                        <a:pt x="4" y="31"/>
                      </a:lnTo>
                      <a:close/>
                    </a:path>
                  </a:pathLst>
                </a:custGeom>
                <a:solidFill>
                  <a:srgbClr val="FFFFFF"/>
                </a:solidFill>
                <a:ln w="17463">
                  <a:solidFill>
                    <a:srgbClr val="000000"/>
                  </a:solidFill>
                  <a:round/>
                  <a:headEnd/>
                  <a:tailEnd/>
                </a:ln>
              </p:spPr>
              <p:txBody>
                <a:bodyPr/>
                <a:lstStyle/>
                <a:p>
                  <a:endParaRPr lang="en-US"/>
                </a:p>
              </p:txBody>
            </p:sp>
          </p:grpSp>
          <p:sp>
            <p:nvSpPr>
              <p:cNvPr id="3097" name="Freeform 743"/>
              <p:cNvSpPr>
                <a:spLocks/>
              </p:cNvSpPr>
              <p:nvPr/>
            </p:nvSpPr>
            <p:spPr bwMode="auto">
              <a:xfrm>
                <a:off x="3022" y="2889"/>
                <a:ext cx="983" cy="347"/>
              </a:xfrm>
              <a:custGeom>
                <a:avLst/>
                <a:gdLst>
                  <a:gd name="T0" fmla="*/ 2147483646 w 88"/>
                  <a:gd name="T1" fmla="*/ 2147483646 h 31"/>
                  <a:gd name="T2" fmla="*/ 2147483646 w 88"/>
                  <a:gd name="T3" fmla="*/ 2147483646 h 31"/>
                  <a:gd name="T4" fmla="*/ 2147483646 w 88"/>
                  <a:gd name="T5" fmla="*/ 2147483646 h 31"/>
                  <a:gd name="T6" fmla="*/ 2147483646 w 88"/>
                  <a:gd name="T7" fmla="*/ 2147483646 h 31"/>
                  <a:gd name="T8" fmla="*/ 2147483646 w 88"/>
                  <a:gd name="T9" fmla="*/ 2147483646 h 31"/>
                  <a:gd name="T10" fmla="*/ 2147483646 w 88"/>
                  <a:gd name="T11" fmla="*/ 2147483646 h 31"/>
                  <a:gd name="T12" fmla="*/ 0 w 88"/>
                  <a:gd name="T13" fmla="*/ 2147483646 h 31"/>
                  <a:gd name="T14" fmla="*/ 2147483646 w 88"/>
                  <a:gd name="T15" fmla="*/ 2147483646 h 31"/>
                  <a:gd name="T16" fmla="*/ 2147483646 w 88"/>
                  <a:gd name="T17" fmla="*/ 0 h 31"/>
                  <a:gd name="T18" fmla="*/ 2147483646 w 88"/>
                  <a:gd name="T19" fmla="*/ 0 h 31"/>
                  <a:gd name="T20" fmla="*/ 2147483646 w 88"/>
                  <a:gd name="T21" fmla="*/ 2147483646 h 31"/>
                  <a:gd name="T22" fmla="*/ 2147483646 w 88"/>
                  <a:gd name="T23" fmla="*/ 2147483646 h 31"/>
                  <a:gd name="T24" fmla="*/ 2147483646 w 88"/>
                  <a:gd name="T25" fmla="*/ 2147483646 h 31"/>
                  <a:gd name="T26" fmla="*/ 2147483646 w 88"/>
                  <a:gd name="T27" fmla="*/ 2147483646 h 31"/>
                  <a:gd name="T28" fmla="*/ 2147483646 w 88"/>
                  <a:gd name="T29" fmla="*/ 2147483646 h 31"/>
                  <a:gd name="T30" fmla="*/ 2147483646 w 88"/>
                  <a:gd name="T31" fmla="*/ 2147483646 h 31"/>
                  <a:gd name="T32" fmla="*/ 2147483646 w 88"/>
                  <a:gd name="T33" fmla="*/ 2147483646 h 31"/>
                  <a:gd name="T34" fmla="*/ 2147483646 w 88"/>
                  <a:gd name="T35" fmla="*/ 2147483646 h 31"/>
                  <a:gd name="T36" fmla="*/ 2147483646 w 88"/>
                  <a:gd name="T37" fmla="*/ 2147483646 h 3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88"/>
                  <a:gd name="T58" fmla="*/ 0 h 31"/>
                  <a:gd name="T59" fmla="*/ 88 w 88"/>
                  <a:gd name="T60" fmla="*/ 31 h 3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88" h="31">
                    <a:moveTo>
                      <a:pt x="9" y="31"/>
                    </a:moveTo>
                    <a:cubicBezTo>
                      <a:pt x="11" y="31"/>
                      <a:pt x="13" y="30"/>
                      <a:pt x="15" y="29"/>
                    </a:cubicBezTo>
                    <a:cubicBezTo>
                      <a:pt x="17" y="27"/>
                      <a:pt x="18" y="25"/>
                      <a:pt x="18" y="23"/>
                    </a:cubicBezTo>
                    <a:cubicBezTo>
                      <a:pt x="18" y="21"/>
                      <a:pt x="17" y="19"/>
                      <a:pt x="15" y="18"/>
                    </a:cubicBezTo>
                    <a:cubicBezTo>
                      <a:pt x="13" y="16"/>
                      <a:pt x="11" y="16"/>
                      <a:pt x="9" y="15"/>
                    </a:cubicBezTo>
                    <a:cubicBezTo>
                      <a:pt x="7" y="15"/>
                      <a:pt x="5" y="14"/>
                      <a:pt x="3" y="13"/>
                    </a:cubicBezTo>
                    <a:cubicBezTo>
                      <a:pt x="2" y="12"/>
                      <a:pt x="1" y="10"/>
                      <a:pt x="0" y="8"/>
                    </a:cubicBezTo>
                    <a:cubicBezTo>
                      <a:pt x="1" y="6"/>
                      <a:pt x="2" y="4"/>
                      <a:pt x="3" y="2"/>
                    </a:cubicBezTo>
                    <a:cubicBezTo>
                      <a:pt x="5" y="1"/>
                      <a:pt x="7" y="0"/>
                      <a:pt x="9" y="0"/>
                    </a:cubicBezTo>
                    <a:lnTo>
                      <a:pt x="79" y="0"/>
                    </a:lnTo>
                    <a:cubicBezTo>
                      <a:pt x="77" y="0"/>
                      <a:pt x="75" y="1"/>
                      <a:pt x="73" y="2"/>
                    </a:cubicBezTo>
                    <a:cubicBezTo>
                      <a:pt x="72" y="4"/>
                      <a:pt x="71" y="6"/>
                      <a:pt x="71" y="8"/>
                    </a:cubicBezTo>
                    <a:cubicBezTo>
                      <a:pt x="71" y="10"/>
                      <a:pt x="72" y="12"/>
                      <a:pt x="73" y="13"/>
                    </a:cubicBezTo>
                    <a:cubicBezTo>
                      <a:pt x="75" y="14"/>
                      <a:pt x="77" y="15"/>
                      <a:pt x="79" y="15"/>
                    </a:cubicBezTo>
                    <a:cubicBezTo>
                      <a:pt x="82" y="16"/>
                      <a:pt x="84" y="16"/>
                      <a:pt x="86" y="18"/>
                    </a:cubicBezTo>
                    <a:cubicBezTo>
                      <a:pt x="87" y="19"/>
                      <a:pt x="88" y="21"/>
                      <a:pt x="88" y="23"/>
                    </a:cubicBezTo>
                    <a:cubicBezTo>
                      <a:pt x="88" y="25"/>
                      <a:pt x="87" y="27"/>
                      <a:pt x="86" y="29"/>
                    </a:cubicBezTo>
                    <a:cubicBezTo>
                      <a:pt x="84" y="30"/>
                      <a:pt x="82" y="31"/>
                      <a:pt x="79" y="31"/>
                    </a:cubicBezTo>
                    <a:lnTo>
                      <a:pt x="9" y="31"/>
                    </a:lnTo>
                    <a:close/>
                  </a:path>
                </a:pathLst>
              </a:custGeom>
              <a:solidFill>
                <a:srgbClr val="FFFFFF"/>
              </a:solidFill>
              <a:ln w="17463">
                <a:solidFill>
                  <a:srgbClr val="000000"/>
                </a:solidFill>
                <a:round/>
                <a:headEnd/>
                <a:tailEnd/>
              </a:ln>
            </p:spPr>
            <p:txBody>
              <a:bodyPr/>
              <a:lstStyle/>
              <a:p>
                <a:endParaRPr lang="en-US"/>
              </a:p>
            </p:txBody>
          </p:sp>
        </p:grpSp>
        <p:sp>
          <p:nvSpPr>
            <p:cNvPr id="3094" name="Rectangle 744"/>
            <p:cNvSpPr>
              <a:spLocks noChangeArrowheads="1"/>
            </p:cNvSpPr>
            <p:nvPr/>
          </p:nvSpPr>
          <p:spPr bwMode="auto">
            <a:xfrm>
              <a:off x="3190" y="2889"/>
              <a:ext cx="570" cy="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95" name="Rectangle 745"/>
            <p:cNvSpPr>
              <a:spLocks noChangeArrowheads="1"/>
            </p:cNvSpPr>
            <p:nvPr/>
          </p:nvSpPr>
          <p:spPr bwMode="auto">
            <a:xfrm>
              <a:off x="3246" y="2912"/>
              <a:ext cx="381"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500" b="1">
                  <a:solidFill>
                    <a:srgbClr val="000000"/>
                  </a:solidFill>
                  <a:latin typeface="Times New Roman" panose="02020603050405020304" pitchFamily="18" charset="0"/>
                </a:rPr>
                <a:t>X-Rays</a:t>
              </a:r>
              <a:endParaRPr lang="en-US" altLang="en-US" sz="2400">
                <a:latin typeface="Times New Roman" panose="02020603050405020304" pitchFamily="18" charset="0"/>
              </a:endParaRPr>
            </a:p>
          </p:txBody>
        </p:sp>
      </p:grpSp>
      <p:grpSp>
        <p:nvGrpSpPr>
          <p:cNvPr id="3078" name="Group 746"/>
          <p:cNvGrpSpPr>
            <a:grpSpLocks/>
          </p:cNvGrpSpPr>
          <p:nvPr/>
        </p:nvGrpSpPr>
        <p:grpSpPr bwMode="auto">
          <a:xfrm>
            <a:off x="1101725" y="2422525"/>
            <a:ext cx="7234238" cy="496888"/>
            <a:chOff x="632" y="642"/>
            <a:chExt cx="4557" cy="313"/>
          </a:xfrm>
        </p:grpSpPr>
        <p:sp>
          <p:nvSpPr>
            <p:cNvPr id="3088" name="Rectangle 747"/>
            <p:cNvSpPr>
              <a:spLocks noChangeArrowheads="1"/>
            </p:cNvSpPr>
            <p:nvPr/>
          </p:nvSpPr>
          <p:spPr bwMode="auto">
            <a:xfrm>
              <a:off x="632" y="642"/>
              <a:ext cx="1441"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89" name="Rectangle 748"/>
            <p:cNvSpPr>
              <a:spLocks noChangeArrowheads="1"/>
            </p:cNvSpPr>
            <p:nvPr/>
          </p:nvSpPr>
          <p:spPr bwMode="auto">
            <a:xfrm>
              <a:off x="2442" y="642"/>
              <a:ext cx="1128"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90" name="Rectangle 749"/>
            <p:cNvSpPr>
              <a:spLocks noChangeArrowheads="1"/>
            </p:cNvSpPr>
            <p:nvPr/>
          </p:nvSpPr>
          <p:spPr bwMode="auto">
            <a:xfrm>
              <a:off x="3614" y="642"/>
              <a:ext cx="403"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91" name="Rectangle 750"/>
            <p:cNvSpPr>
              <a:spLocks noChangeArrowheads="1"/>
            </p:cNvSpPr>
            <p:nvPr/>
          </p:nvSpPr>
          <p:spPr bwMode="auto">
            <a:xfrm>
              <a:off x="2118" y="642"/>
              <a:ext cx="279"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92" name="Rectangle 751"/>
            <p:cNvSpPr>
              <a:spLocks noChangeArrowheads="1"/>
            </p:cNvSpPr>
            <p:nvPr/>
          </p:nvSpPr>
          <p:spPr bwMode="auto">
            <a:xfrm>
              <a:off x="4061" y="642"/>
              <a:ext cx="1128"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3079" name="Group 752"/>
          <p:cNvGrpSpPr>
            <a:grpSpLocks/>
          </p:cNvGrpSpPr>
          <p:nvPr/>
        </p:nvGrpSpPr>
        <p:grpSpPr bwMode="auto">
          <a:xfrm>
            <a:off x="1030288" y="3275013"/>
            <a:ext cx="7305675" cy="496887"/>
            <a:chOff x="587" y="1179"/>
            <a:chExt cx="4602" cy="313"/>
          </a:xfrm>
        </p:grpSpPr>
        <p:sp>
          <p:nvSpPr>
            <p:cNvPr id="3083" name="Rectangle 753"/>
            <p:cNvSpPr>
              <a:spLocks noChangeArrowheads="1"/>
            </p:cNvSpPr>
            <p:nvPr/>
          </p:nvSpPr>
          <p:spPr bwMode="auto">
            <a:xfrm>
              <a:off x="587" y="1179"/>
              <a:ext cx="537"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84" name="Rectangle 754"/>
            <p:cNvSpPr>
              <a:spLocks noChangeArrowheads="1"/>
            </p:cNvSpPr>
            <p:nvPr/>
          </p:nvSpPr>
          <p:spPr bwMode="auto">
            <a:xfrm>
              <a:off x="1347" y="1179"/>
              <a:ext cx="1519"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85" name="Rectangle 755"/>
            <p:cNvSpPr>
              <a:spLocks noChangeArrowheads="1"/>
            </p:cNvSpPr>
            <p:nvPr/>
          </p:nvSpPr>
          <p:spPr bwMode="auto">
            <a:xfrm>
              <a:off x="2911" y="1179"/>
              <a:ext cx="1519"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86" name="Rectangle 756"/>
            <p:cNvSpPr>
              <a:spLocks noChangeArrowheads="1"/>
            </p:cNvSpPr>
            <p:nvPr/>
          </p:nvSpPr>
          <p:spPr bwMode="auto">
            <a:xfrm>
              <a:off x="1146" y="1179"/>
              <a:ext cx="156"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87" name="Rectangle 757"/>
            <p:cNvSpPr>
              <a:spLocks noChangeArrowheads="1"/>
            </p:cNvSpPr>
            <p:nvPr/>
          </p:nvSpPr>
          <p:spPr bwMode="auto">
            <a:xfrm>
              <a:off x="4475" y="1179"/>
              <a:ext cx="714"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080" name="Text Box 758"/>
          <p:cNvSpPr txBox="1">
            <a:spLocks noChangeArrowheads="1"/>
          </p:cNvSpPr>
          <p:nvPr/>
        </p:nvSpPr>
        <p:spPr bwMode="auto">
          <a:xfrm>
            <a:off x="860425" y="1600200"/>
            <a:ext cx="7162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Emission Spectra</a:t>
            </a:r>
          </a:p>
        </p:txBody>
      </p:sp>
      <p:sp>
        <p:nvSpPr>
          <p:cNvPr id="3081" name="Text Box 759"/>
          <p:cNvSpPr txBox="1">
            <a:spLocks noChangeArrowheads="1"/>
          </p:cNvSpPr>
          <p:nvPr/>
        </p:nvSpPr>
        <p:spPr bwMode="auto">
          <a:xfrm>
            <a:off x="304800" y="228600"/>
            <a:ext cx="8382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latin typeface="Times New Roman" panose="02020603050405020304" pitchFamily="18" charset="0"/>
              </a:rPr>
              <a:t>Chapter 25 in the Old Text Book—Modern Optics and Matter Waves</a:t>
            </a:r>
            <a:endParaRPr lang="en-US" altLang="en-US" sz="2400">
              <a:latin typeface="Times New Roman" panose="02020603050405020304" pitchFamily="18" charset="0"/>
            </a:endParaRPr>
          </a:p>
        </p:txBody>
      </p:sp>
      <p:sp>
        <p:nvSpPr>
          <p:cNvPr id="3082" name="Text Box 760"/>
          <p:cNvSpPr txBox="1">
            <a:spLocks noChangeArrowheads="1"/>
          </p:cNvSpPr>
          <p:nvPr/>
        </p:nvSpPr>
        <p:spPr bwMode="auto">
          <a:xfrm>
            <a:off x="7772400" y="6553200"/>
            <a:ext cx="1219200" cy="3048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a:solidFill>
                  <a:schemeClr val="bg1"/>
                </a:solidFill>
              </a:rPr>
              <a:t>Sect 24.1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4419600" y="3124200"/>
            <a:ext cx="762000" cy="885825"/>
            <a:chOff x="3456" y="3312"/>
            <a:chExt cx="480" cy="558"/>
          </a:xfrm>
        </p:grpSpPr>
        <p:sp>
          <p:nvSpPr>
            <p:cNvPr id="3075" name="Oval 3"/>
            <p:cNvSpPr>
              <a:spLocks noChangeArrowheads="1"/>
            </p:cNvSpPr>
            <p:nvPr/>
          </p:nvSpPr>
          <p:spPr bwMode="auto">
            <a:xfrm rot="18576434">
              <a:off x="3454" y="3410"/>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1538" name="Oval 4"/>
            <p:cNvSpPr>
              <a:spLocks noChangeArrowheads="1"/>
            </p:cNvSpPr>
            <p:nvPr/>
          </p:nvSpPr>
          <p:spPr bwMode="auto">
            <a:xfrm rot="-3031750">
              <a:off x="3549" y="3315"/>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77" name="Oval 5"/>
            <p:cNvSpPr>
              <a:spLocks noChangeArrowheads="1"/>
            </p:cNvSpPr>
            <p:nvPr/>
          </p:nvSpPr>
          <p:spPr bwMode="auto">
            <a:xfrm rot="4200190">
              <a:off x="3630" y="3427"/>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1540" name="Oval 6"/>
            <p:cNvSpPr>
              <a:spLocks noChangeArrowheads="1"/>
            </p:cNvSpPr>
            <p:nvPr/>
          </p:nvSpPr>
          <p:spPr bwMode="auto">
            <a:xfrm rot="4200190">
              <a:off x="3560" y="3564"/>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21507" name="Group 7"/>
          <p:cNvGrpSpPr>
            <a:grpSpLocks/>
          </p:cNvGrpSpPr>
          <p:nvPr/>
        </p:nvGrpSpPr>
        <p:grpSpPr bwMode="auto">
          <a:xfrm>
            <a:off x="3657600" y="2438400"/>
            <a:ext cx="1681163" cy="1554163"/>
            <a:chOff x="1689" y="3044"/>
            <a:chExt cx="1059" cy="979"/>
          </a:xfrm>
        </p:grpSpPr>
        <p:sp>
          <p:nvSpPr>
            <p:cNvPr id="3080" name="Oval 8"/>
            <p:cNvSpPr>
              <a:spLocks noChangeArrowheads="1"/>
            </p:cNvSpPr>
            <p:nvPr/>
          </p:nvSpPr>
          <p:spPr bwMode="auto">
            <a:xfrm rot="4200190">
              <a:off x="1993" y="3715"/>
              <a:ext cx="308" cy="308"/>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3081" name="Oval 9"/>
            <p:cNvSpPr>
              <a:spLocks noChangeArrowheads="1"/>
            </p:cNvSpPr>
            <p:nvPr/>
          </p:nvSpPr>
          <p:spPr bwMode="auto">
            <a:xfrm rot="4200190">
              <a:off x="1702" y="3492"/>
              <a:ext cx="313"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1520" name="Oval 10"/>
            <p:cNvSpPr>
              <a:spLocks noChangeArrowheads="1"/>
            </p:cNvSpPr>
            <p:nvPr/>
          </p:nvSpPr>
          <p:spPr bwMode="auto">
            <a:xfrm rot="4200190">
              <a:off x="1922" y="3686"/>
              <a:ext cx="313"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21" name="Oval 11"/>
            <p:cNvSpPr>
              <a:spLocks noChangeArrowheads="1"/>
            </p:cNvSpPr>
            <p:nvPr/>
          </p:nvSpPr>
          <p:spPr bwMode="auto">
            <a:xfrm rot="4200190">
              <a:off x="2337" y="3123"/>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22" name="Oval 12"/>
            <p:cNvSpPr>
              <a:spLocks noChangeArrowheads="1"/>
            </p:cNvSpPr>
            <p:nvPr/>
          </p:nvSpPr>
          <p:spPr bwMode="auto">
            <a:xfrm rot="4200190">
              <a:off x="2149" y="3660"/>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23" name="Oval 13"/>
            <p:cNvSpPr>
              <a:spLocks noChangeArrowheads="1"/>
            </p:cNvSpPr>
            <p:nvPr/>
          </p:nvSpPr>
          <p:spPr bwMode="auto">
            <a:xfrm rot="4200190">
              <a:off x="1771" y="3105"/>
              <a:ext cx="308" cy="308"/>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86" name="Oval 14"/>
            <p:cNvSpPr>
              <a:spLocks noChangeArrowheads="1"/>
            </p:cNvSpPr>
            <p:nvPr/>
          </p:nvSpPr>
          <p:spPr bwMode="auto">
            <a:xfrm rot="4200190">
              <a:off x="2134" y="3057"/>
              <a:ext cx="313" cy="308"/>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1525" name="Oval 15"/>
            <p:cNvSpPr>
              <a:spLocks noChangeArrowheads="1"/>
            </p:cNvSpPr>
            <p:nvPr/>
          </p:nvSpPr>
          <p:spPr bwMode="auto">
            <a:xfrm rot="4200190">
              <a:off x="2015" y="3047"/>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88" name="Oval 16"/>
            <p:cNvSpPr>
              <a:spLocks noChangeArrowheads="1"/>
            </p:cNvSpPr>
            <p:nvPr/>
          </p:nvSpPr>
          <p:spPr bwMode="auto">
            <a:xfrm rot="4200190">
              <a:off x="1988" y="3221"/>
              <a:ext cx="309"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3089" name="Oval 17"/>
            <p:cNvSpPr>
              <a:spLocks noChangeArrowheads="1"/>
            </p:cNvSpPr>
            <p:nvPr/>
          </p:nvSpPr>
          <p:spPr bwMode="auto">
            <a:xfrm rot="4200190">
              <a:off x="2157" y="3271"/>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1528" name="Oval 18"/>
            <p:cNvSpPr>
              <a:spLocks noChangeArrowheads="1"/>
            </p:cNvSpPr>
            <p:nvPr/>
          </p:nvSpPr>
          <p:spPr bwMode="auto">
            <a:xfrm rot="4200190">
              <a:off x="2078" y="3463"/>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91" name="Oval 19"/>
            <p:cNvSpPr>
              <a:spLocks noChangeArrowheads="1"/>
            </p:cNvSpPr>
            <p:nvPr/>
          </p:nvSpPr>
          <p:spPr bwMode="auto">
            <a:xfrm rot="4200190">
              <a:off x="2198" y="3556"/>
              <a:ext cx="313"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1530" name="Oval 20"/>
            <p:cNvSpPr>
              <a:spLocks noChangeArrowheads="1"/>
            </p:cNvSpPr>
            <p:nvPr/>
          </p:nvSpPr>
          <p:spPr bwMode="auto">
            <a:xfrm rot="4200190">
              <a:off x="1754" y="3636"/>
              <a:ext cx="313"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93" name="Oval 21"/>
            <p:cNvSpPr>
              <a:spLocks noChangeArrowheads="1"/>
            </p:cNvSpPr>
            <p:nvPr/>
          </p:nvSpPr>
          <p:spPr bwMode="auto">
            <a:xfrm rot="4200190">
              <a:off x="1930" y="3544"/>
              <a:ext cx="309" cy="308"/>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1532" name="Oval 22"/>
            <p:cNvSpPr>
              <a:spLocks noChangeArrowheads="1"/>
            </p:cNvSpPr>
            <p:nvPr/>
          </p:nvSpPr>
          <p:spPr bwMode="auto">
            <a:xfrm rot="4200190">
              <a:off x="1884" y="3423"/>
              <a:ext cx="313" cy="308"/>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095" name="Oval 23"/>
            <p:cNvSpPr>
              <a:spLocks noChangeArrowheads="1"/>
            </p:cNvSpPr>
            <p:nvPr/>
          </p:nvSpPr>
          <p:spPr bwMode="auto">
            <a:xfrm rot="4200190">
              <a:off x="1766" y="3331"/>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3096" name="Oval 24"/>
            <p:cNvSpPr>
              <a:spLocks noChangeArrowheads="1"/>
            </p:cNvSpPr>
            <p:nvPr/>
          </p:nvSpPr>
          <p:spPr bwMode="auto">
            <a:xfrm rot="4200190">
              <a:off x="2442" y="3331"/>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1535" name="Oval 25"/>
            <p:cNvSpPr>
              <a:spLocks noChangeArrowheads="1"/>
            </p:cNvSpPr>
            <p:nvPr/>
          </p:nvSpPr>
          <p:spPr bwMode="auto">
            <a:xfrm rot="4200190">
              <a:off x="2372" y="3468"/>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36" name="Oval 26"/>
            <p:cNvSpPr>
              <a:spLocks noChangeArrowheads="1"/>
            </p:cNvSpPr>
            <p:nvPr/>
          </p:nvSpPr>
          <p:spPr bwMode="auto">
            <a:xfrm rot="4200190">
              <a:off x="1687" y="3278"/>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21508" name="Arc 27"/>
          <p:cNvSpPr>
            <a:spLocks/>
          </p:cNvSpPr>
          <p:nvPr/>
        </p:nvSpPr>
        <p:spPr bwMode="auto">
          <a:xfrm flipH="1">
            <a:off x="2057400" y="3048000"/>
            <a:ext cx="4649788" cy="457200"/>
          </a:xfrm>
          <a:custGeom>
            <a:avLst/>
            <a:gdLst>
              <a:gd name="T0" fmla="*/ 2147483646 w 43200"/>
              <a:gd name="T1" fmla="*/ 0 h 42071"/>
              <a:gd name="T2" fmla="*/ 2147483646 w 43200"/>
              <a:gd name="T3" fmla="*/ 2147483646 h 42071"/>
              <a:gd name="T4" fmla="*/ 2147483646 w 43200"/>
              <a:gd name="T5" fmla="*/ 2147483646 h 42071"/>
              <a:gd name="T6" fmla="*/ 0 60000 65536"/>
              <a:gd name="T7" fmla="*/ 0 60000 65536"/>
              <a:gd name="T8" fmla="*/ 0 60000 65536"/>
              <a:gd name="T9" fmla="*/ 0 w 43200"/>
              <a:gd name="T10" fmla="*/ 0 h 42071"/>
              <a:gd name="T11" fmla="*/ 43200 w 43200"/>
              <a:gd name="T12" fmla="*/ 42071 h 42071"/>
            </a:gdLst>
            <a:ahLst/>
            <a:cxnLst>
              <a:cxn ang="T6">
                <a:pos x="T0" y="T1"/>
              </a:cxn>
              <a:cxn ang="T7">
                <a:pos x="T2" y="T3"/>
              </a:cxn>
              <a:cxn ang="T8">
                <a:pos x="T4" y="T5"/>
              </a:cxn>
            </a:cxnLst>
            <a:rect l="T9" t="T10" r="T11" b="T12"/>
            <a:pathLst>
              <a:path w="43200" h="42071" fill="none"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path>
              <a:path w="43200" h="42071" stroke="0"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lnTo>
                  <a:pt x="21600" y="20471"/>
                </a:lnTo>
                <a:lnTo>
                  <a:pt x="28491" y="-1"/>
                </a:lnTo>
                <a:close/>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1509" name="Oval 28"/>
          <p:cNvSpPr>
            <a:spLocks noChangeArrowheads="1"/>
          </p:cNvSpPr>
          <p:nvPr/>
        </p:nvSpPr>
        <p:spPr bwMode="auto">
          <a:xfrm>
            <a:off x="5715000" y="3352800"/>
            <a:ext cx="228600" cy="228600"/>
          </a:xfrm>
          <a:prstGeom prst="ellipse">
            <a:avLst/>
          </a:prstGeom>
          <a:gradFill rotWithShape="0">
            <a:gsLst>
              <a:gs pos="0">
                <a:srgbClr val="00CC00"/>
              </a:gs>
              <a:gs pos="100000">
                <a:srgbClr val="E5FAE5"/>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10" name="Arc 29"/>
          <p:cNvSpPr>
            <a:spLocks/>
          </p:cNvSpPr>
          <p:nvPr/>
        </p:nvSpPr>
        <p:spPr bwMode="auto">
          <a:xfrm flipH="1">
            <a:off x="1524000" y="3048000"/>
            <a:ext cx="5791200" cy="609600"/>
          </a:xfrm>
          <a:custGeom>
            <a:avLst/>
            <a:gdLst>
              <a:gd name="T0" fmla="*/ 2147483646 w 43200"/>
              <a:gd name="T1" fmla="*/ 0 h 42071"/>
              <a:gd name="T2" fmla="*/ 2147483646 w 43200"/>
              <a:gd name="T3" fmla="*/ 2147483646 h 42071"/>
              <a:gd name="T4" fmla="*/ 2147483646 w 43200"/>
              <a:gd name="T5" fmla="*/ 2147483646 h 42071"/>
              <a:gd name="T6" fmla="*/ 0 60000 65536"/>
              <a:gd name="T7" fmla="*/ 0 60000 65536"/>
              <a:gd name="T8" fmla="*/ 0 60000 65536"/>
              <a:gd name="T9" fmla="*/ 0 w 43200"/>
              <a:gd name="T10" fmla="*/ 0 h 42071"/>
              <a:gd name="T11" fmla="*/ 43200 w 43200"/>
              <a:gd name="T12" fmla="*/ 42071 h 42071"/>
            </a:gdLst>
            <a:ahLst/>
            <a:cxnLst>
              <a:cxn ang="T6">
                <a:pos x="T0" y="T1"/>
              </a:cxn>
              <a:cxn ang="T7">
                <a:pos x="T2" y="T3"/>
              </a:cxn>
              <a:cxn ang="T8">
                <a:pos x="T4" y="T5"/>
              </a:cxn>
            </a:cxnLst>
            <a:rect l="T9" t="T10" r="T11" b="T12"/>
            <a:pathLst>
              <a:path w="43200" h="42071" fill="none"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path>
              <a:path w="43200" h="42071" stroke="0"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lnTo>
                  <a:pt x="21600" y="20471"/>
                </a:lnTo>
                <a:lnTo>
                  <a:pt x="28491" y="-1"/>
                </a:lnTo>
                <a:close/>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1511" name="Oval 30"/>
          <p:cNvSpPr>
            <a:spLocks noChangeArrowheads="1"/>
          </p:cNvSpPr>
          <p:nvPr/>
        </p:nvSpPr>
        <p:spPr bwMode="auto">
          <a:xfrm>
            <a:off x="2362200" y="3505200"/>
            <a:ext cx="228600" cy="228600"/>
          </a:xfrm>
          <a:prstGeom prst="ellipse">
            <a:avLst/>
          </a:prstGeom>
          <a:gradFill rotWithShape="0">
            <a:gsLst>
              <a:gs pos="0">
                <a:srgbClr val="00CC00"/>
              </a:gs>
              <a:gs pos="100000">
                <a:srgbClr val="E5FAE5"/>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12" name="Arc 31"/>
          <p:cNvSpPr>
            <a:spLocks/>
          </p:cNvSpPr>
          <p:nvPr/>
        </p:nvSpPr>
        <p:spPr bwMode="auto">
          <a:xfrm flipH="1">
            <a:off x="1143000" y="2959100"/>
            <a:ext cx="6629400" cy="850900"/>
          </a:xfrm>
          <a:custGeom>
            <a:avLst/>
            <a:gdLst>
              <a:gd name="T0" fmla="*/ 2147483646 w 43200"/>
              <a:gd name="T1" fmla="*/ 2147483646 h 42707"/>
              <a:gd name="T2" fmla="*/ 2147483646 w 43200"/>
              <a:gd name="T3" fmla="*/ 0 h 42707"/>
              <a:gd name="T4" fmla="*/ 2147483646 w 43200"/>
              <a:gd name="T5" fmla="*/ 2147483646 h 42707"/>
              <a:gd name="T6" fmla="*/ 0 60000 65536"/>
              <a:gd name="T7" fmla="*/ 0 60000 65536"/>
              <a:gd name="T8" fmla="*/ 0 60000 65536"/>
              <a:gd name="T9" fmla="*/ 0 w 43200"/>
              <a:gd name="T10" fmla="*/ 0 h 42707"/>
              <a:gd name="T11" fmla="*/ 43200 w 43200"/>
              <a:gd name="T12" fmla="*/ 42707 h 42707"/>
            </a:gdLst>
            <a:ahLst/>
            <a:cxnLst>
              <a:cxn ang="T6">
                <a:pos x="T0" y="T1"/>
              </a:cxn>
              <a:cxn ang="T7">
                <a:pos x="T2" y="T3"/>
              </a:cxn>
              <a:cxn ang="T8">
                <a:pos x="T4" y="T5"/>
              </a:cxn>
            </a:cxnLst>
            <a:rect l="T9" t="T10" r="T11" b="T12"/>
            <a:pathLst>
              <a:path w="43200" h="42707" fill="none" extrusionOk="0">
                <a:moveTo>
                  <a:pt x="26289" y="22"/>
                </a:moveTo>
                <a:cubicBezTo>
                  <a:pt x="36170" y="2220"/>
                  <a:pt x="43200" y="10984"/>
                  <a:pt x="43200" y="21107"/>
                </a:cubicBezTo>
                <a:cubicBezTo>
                  <a:pt x="43200" y="33036"/>
                  <a:pt x="33529" y="42707"/>
                  <a:pt x="21600" y="42707"/>
                </a:cubicBezTo>
                <a:cubicBezTo>
                  <a:pt x="9670" y="42707"/>
                  <a:pt x="0" y="33036"/>
                  <a:pt x="0" y="21107"/>
                </a:cubicBezTo>
                <a:cubicBezTo>
                  <a:pt x="-1" y="10945"/>
                  <a:pt x="7082" y="2158"/>
                  <a:pt x="17011" y="-1"/>
                </a:cubicBezTo>
              </a:path>
              <a:path w="43200" h="42707" stroke="0" extrusionOk="0">
                <a:moveTo>
                  <a:pt x="26289" y="22"/>
                </a:moveTo>
                <a:cubicBezTo>
                  <a:pt x="36170" y="2220"/>
                  <a:pt x="43200" y="10984"/>
                  <a:pt x="43200" y="21107"/>
                </a:cubicBezTo>
                <a:cubicBezTo>
                  <a:pt x="43200" y="33036"/>
                  <a:pt x="33529" y="42707"/>
                  <a:pt x="21600" y="42707"/>
                </a:cubicBezTo>
                <a:cubicBezTo>
                  <a:pt x="9670" y="42707"/>
                  <a:pt x="0" y="33036"/>
                  <a:pt x="0" y="21107"/>
                </a:cubicBezTo>
                <a:cubicBezTo>
                  <a:pt x="-1" y="10945"/>
                  <a:pt x="7082" y="2158"/>
                  <a:pt x="17011" y="-1"/>
                </a:cubicBezTo>
                <a:lnTo>
                  <a:pt x="21600" y="21107"/>
                </a:lnTo>
                <a:lnTo>
                  <a:pt x="26289" y="22"/>
                </a:lnTo>
                <a:close/>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1513" name="Oval 32"/>
          <p:cNvSpPr>
            <a:spLocks noChangeArrowheads="1"/>
          </p:cNvSpPr>
          <p:nvPr/>
        </p:nvSpPr>
        <p:spPr bwMode="auto">
          <a:xfrm>
            <a:off x="7391400" y="3048000"/>
            <a:ext cx="228600" cy="228600"/>
          </a:xfrm>
          <a:prstGeom prst="ellipse">
            <a:avLst/>
          </a:prstGeom>
          <a:gradFill rotWithShape="0">
            <a:gsLst>
              <a:gs pos="0">
                <a:srgbClr val="00CC00"/>
              </a:gs>
              <a:gs pos="100000">
                <a:srgbClr val="E5FAE5"/>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1514" name="Arc 34"/>
          <p:cNvSpPr>
            <a:spLocks/>
          </p:cNvSpPr>
          <p:nvPr/>
        </p:nvSpPr>
        <p:spPr bwMode="auto">
          <a:xfrm flipH="1" flipV="1">
            <a:off x="4419600" y="3962400"/>
            <a:ext cx="1752600" cy="13716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1515" name="Text Box 35"/>
          <p:cNvSpPr txBox="1">
            <a:spLocks noChangeArrowheads="1"/>
          </p:cNvSpPr>
          <p:nvPr/>
        </p:nvSpPr>
        <p:spPr bwMode="auto">
          <a:xfrm>
            <a:off x="6324600" y="4876800"/>
            <a:ext cx="2819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Protons and Neutrons reside in the nucleus of the atom.</a:t>
            </a:r>
          </a:p>
        </p:txBody>
      </p:sp>
      <p:sp>
        <p:nvSpPr>
          <p:cNvPr id="21516" name="Text Box 36"/>
          <p:cNvSpPr txBox="1">
            <a:spLocks noChangeArrowheads="1"/>
          </p:cNvSpPr>
          <p:nvPr/>
        </p:nvSpPr>
        <p:spPr bwMode="auto">
          <a:xfrm>
            <a:off x="152400" y="4816475"/>
            <a:ext cx="2819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Electron orbit the nucleus.</a:t>
            </a:r>
          </a:p>
        </p:txBody>
      </p:sp>
      <p:sp>
        <p:nvSpPr>
          <p:cNvPr id="21517" name="Arc 37"/>
          <p:cNvSpPr>
            <a:spLocks/>
          </p:cNvSpPr>
          <p:nvPr/>
        </p:nvSpPr>
        <p:spPr bwMode="auto">
          <a:xfrm flipV="1">
            <a:off x="1905000" y="3808413"/>
            <a:ext cx="533400" cy="992187"/>
          </a:xfrm>
          <a:custGeom>
            <a:avLst/>
            <a:gdLst>
              <a:gd name="T0" fmla="*/ 2147483646 w 21600"/>
              <a:gd name="T1" fmla="*/ 0 h 19928"/>
              <a:gd name="T2" fmla="*/ 2147483646 w 21600"/>
              <a:gd name="T3" fmla="*/ 2147483646 h 19928"/>
              <a:gd name="T4" fmla="*/ 0 w 21600"/>
              <a:gd name="T5" fmla="*/ 2147483646 h 19928"/>
              <a:gd name="T6" fmla="*/ 0 60000 65536"/>
              <a:gd name="T7" fmla="*/ 0 60000 65536"/>
              <a:gd name="T8" fmla="*/ 0 60000 65536"/>
              <a:gd name="T9" fmla="*/ 0 w 21600"/>
              <a:gd name="T10" fmla="*/ 0 h 19928"/>
              <a:gd name="T11" fmla="*/ 21600 w 21600"/>
              <a:gd name="T12" fmla="*/ 19928 h 19928"/>
            </a:gdLst>
            <a:ahLst/>
            <a:cxnLst>
              <a:cxn ang="T6">
                <a:pos x="T0" y="T1"/>
              </a:cxn>
              <a:cxn ang="T7">
                <a:pos x="T2" y="T3"/>
              </a:cxn>
              <a:cxn ang="T8">
                <a:pos x="T4" y="T5"/>
              </a:cxn>
            </a:cxnLst>
            <a:rect l="T9" t="T10" r="T11" b="T12"/>
            <a:pathLst>
              <a:path w="21600" h="19928" fill="none" extrusionOk="0">
                <a:moveTo>
                  <a:pt x="8332" y="-1"/>
                </a:moveTo>
                <a:cubicBezTo>
                  <a:pt x="16368" y="3359"/>
                  <a:pt x="21600" y="11217"/>
                  <a:pt x="21600" y="19928"/>
                </a:cubicBezTo>
              </a:path>
              <a:path w="21600" h="19928" stroke="0" extrusionOk="0">
                <a:moveTo>
                  <a:pt x="8332" y="-1"/>
                </a:moveTo>
                <a:cubicBezTo>
                  <a:pt x="16368" y="3359"/>
                  <a:pt x="21600" y="11217"/>
                  <a:pt x="21600" y="19928"/>
                </a:cubicBezTo>
                <a:lnTo>
                  <a:pt x="0" y="19928"/>
                </a:lnTo>
                <a:lnTo>
                  <a:pt x="8332" y="-1"/>
                </a:lnTo>
                <a:close/>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4419600" y="3124200"/>
            <a:ext cx="762000" cy="885825"/>
            <a:chOff x="3456" y="3312"/>
            <a:chExt cx="480" cy="558"/>
          </a:xfrm>
        </p:grpSpPr>
        <p:sp>
          <p:nvSpPr>
            <p:cNvPr id="4099" name="Oval 3"/>
            <p:cNvSpPr>
              <a:spLocks noChangeArrowheads="1"/>
            </p:cNvSpPr>
            <p:nvPr/>
          </p:nvSpPr>
          <p:spPr bwMode="auto">
            <a:xfrm rot="18576434">
              <a:off x="3454" y="3410"/>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3587" name="Oval 4"/>
            <p:cNvSpPr>
              <a:spLocks noChangeArrowheads="1"/>
            </p:cNvSpPr>
            <p:nvPr/>
          </p:nvSpPr>
          <p:spPr bwMode="auto">
            <a:xfrm rot="-3031750">
              <a:off x="3549" y="3315"/>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101" name="Oval 5"/>
            <p:cNvSpPr>
              <a:spLocks noChangeArrowheads="1"/>
            </p:cNvSpPr>
            <p:nvPr/>
          </p:nvSpPr>
          <p:spPr bwMode="auto">
            <a:xfrm rot="4200190">
              <a:off x="3630" y="3427"/>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3589" name="Oval 6"/>
            <p:cNvSpPr>
              <a:spLocks noChangeArrowheads="1"/>
            </p:cNvSpPr>
            <p:nvPr/>
          </p:nvSpPr>
          <p:spPr bwMode="auto">
            <a:xfrm rot="4200190">
              <a:off x="3560" y="3564"/>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23555" name="Group 7"/>
          <p:cNvGrpSpPr>
            <a:grpSpLocks/>
          </p:cNvGrpSpPr>
          <p:nvPr/>
        </p:nvGrpSpPr>
        <p:grpSpPr bwMode="auto">
          <a:xfrm>
            <a:off x="3657600" y="2438400"/>
            <a:ext cx="1681163" cy="1554163"/>
            <a:chOff x="1689" y="3044"/>
            <a:chExt cx="1059" cy="979"/>
          </a:xfrm>
        </p:grpSpPr>
        <p:sp>
          <p:nvSpPr>
            <p:cNvPr id="4104" name="Oval 8"/>
            <p:cNvSpPr>
              <a:spLocks noChangeArrowheads="1"/>
            </p:cNvSpPr>
            <p:nvPr/>
          </p:nvSpPr>
          <p:spPr bwMode="auto">
            <a:xfrm rot="4200190">
              <a:off x="1993" y="3715"/>
              <a:ext cx="308" cy="308"/>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4105" name="Oval 9"/>
            <p:cNvSpPr>
              <a:spLocks noChangeArrowheads="1"/>
            </p:cNvSpPr>
            <p:nvPr/>
          </p:nvSpPr>
          <p:spPr bwMode="auto">
            <a:xfrm rot="4200190">
              <a:off x="1702" y="3492"/>
              <a:ext cx="313"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3569" name="Oval 10"/>
            <p:cNvSpPr>
              <a:spLocks noChangeArrowheads="1"/>
            </p:cNvSpPr>
            <p:nvPr/>
          </p:nvSpPr>
          <p:spPr bwMode="auto">
            <a:xfrm rot="4200190">
              <a:off x="1922" y="3686"/>
              <a:ext cx="313"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70" name="Oval 11"/>
            <p:cNvSpPr>
              <a:spLocks noChangeArrowheads="1"/>
            </p:cNvSpPr>
            <p:nvPr/>
          </p:nvSpPr>
          <p:spPr bwMode="auto">
            <a:xfrm rot="4200190">
              <a:off x="2337" y="3123"/>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71" name="Oval 12"/>
            <p:cNvSpPr>
              <a:spLocks noChangeArrowheads="1"/>
            </p:cNvSpPr>
            <p:nvPr/>
          </p:nvSpPr>
          <p:spPr bwMode="auto">
            <a:xfrm rot="4200190">
              <a:off x="2149" y="3660"/>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72" name="Oval 13"/>
            <p:cNvSpPr>
              <a:spLocks noChangeArrowheads="1"/>
            </p:cNvSpPr>
            <p:nvPr/>
          </p:nvSpPr>
          <p:spPr bwMode="auto">
            <a:xfrm rot="4200190">
              <a:off x="1771" y="3105"/>
              <a:ext cx="308" cy="308"/>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110" name="Oval 14"/>
            <p:cNvSpPr>
              <a:spLocks noChangeArrowheads="1"/>
            </p:cNvSpPr>
            <p:nvPr/>
          </p:nvSpPr>
          <p:spPr bwMode="auto">
            <a:xfrm rot="4200190">
              <a:off x="2134" y="3057"/>
              <a:ext cx="313" cy="308"/>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3574" name="Oval 15"/>
            <p:cNvSpPr>
              <a:spLocks noChangeArrowheads="1"/>
            </p:cNvSpPr>
            <p:nvPr/>
          </p:nvSpPr>
          <p:spPr bwMode="auto">
            <a:xfrm rot="4200190">
              <a:off x="2015" y="3047"/>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112" name="Oval 16"/>
            <p:cNvSpPr>
              <a:spLocks noChangeArrowheads="1"/>
            </p:cNvSpPr>
            <p:nvPr/>
          </p:nvSpPr>
          <p:spPr bwMode="auto">
            <a:xfrm rot="4200190">
              <a:off x="1988" y="3221"/>
              <a:ext cx="309"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4113" name="Oval 17"/>
            <p:cNvSpPr>
              <a:spLocks noChangeArrowheads="1"/>
            </p:cNvSpPr>
            <p:nvPr/>
          </p:nvSpPr>
          <p:spPr bwMode="auto">
            <a:xfrm rot="4200190">
              <a:off x="2157" y="3271"/>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3577" name="Oval 18"/>
            <p:cNvSpPr>
              <a:spLocks noChangeArrowheads="1"/>
            </p:cNvSpPr>
            <p:nvPr/>
          </p:nvSpPr>
          <p:spPr bwMode="auto">
            <a:xfrm rot="4200190">
              <a:off x="2078" y="3463"/>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115" name="Oval 19"/>
            <p:cNvSpPr>
              <a:spLocks noChangeArrowheads="1"/>
            </p:cNvSpPr>
            <p:nvPr/>
          </p:nvSpPr>
          <p:spPr bwMode="auto">
            <a:xfrm rot="4200190">
              <a:off x="2198" y="3556"/>
              <a:ext cx="313"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3579" name="Oval 20"/>
            <p:cNvSpPr>
              <a:spLocks noChangeArrowheads="1"/>
            </p:cNvSpPr>
            <p:nvPr/>
          </p:nvSpPr>
          <p:spPr bwMode="auto">
            <a:xfrm rot="4200190">
              <a:off x="1754" y="3636"/>
              <a:ext cx="313"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117" name="Oval 21"/>
            <p:cNvSpPr>
              <a:spLocks noChangeArrowheads="1"/>
            </p:cNvSpPr>
            <p:nvPr/>
          </p:nvSpPr>
          <p:spPr bwMode="auto">
            <a:xfrm rot="4200190">
              <a:off x="1930" y="3544"/>
              <a:ext cx="309" cy="308"/>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3581" name="Oval 22"/>
            <p:cNvSpPr>
              <a:spLocks noChangeArrowheads="1"/>
            </p:cNvSpPr>
            <p:nvPr/>
          </p:nvSpPr>
          <p:spPr bwMode="auto">
            <a:xfrm rot="4200190">
              <a:off x="1884" y="3423"/>
              <a:ext cx="313" cy="308"/>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119" name="Oval 23"/>
            <p:cNvSpPr>
              <a:spLocks noChangeArrowheads="1"/>
            </p:cNvSpPr>
            <p:nvPr/>
          </p:nvSpPr>
          <p:spPr bwMode="auto">
            <a:xfrm rot="4200190">
              <a:off x="1766" y="3331"/>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4120" name="Oval 24"/>
            <p:cNvSpPr>
              <a:spLocks noChangeArrowheads="1"/>
            </p:cNvSpPr>
            <p:nvPr/>
          </p:nvSpPr>
          <p:spPr bwMode="auto">
            <a:xfrm rot="4200190">
              <a:off x="2442" y="3331"/>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3584" name="Oval 25"/>
            <p:cNvSpPr>
              <a:spLocks noChangeArrowheads="1"/>
            </p:cNvSpPr>
            <p:nvPr/>
          </p:nvSpPr>
          <p:spPr bwMode="auto">
            <a:xfrm rot="4200190">
              <a:off x="2372" y="3468"/>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85" name="Oval 26"/>
            <p:cNvSpPr>
              <a:spLocks noChangeArrowheads="1"/>
            </p:cNvSpPr>
            <p:nvPr/>
          </p:nvSpPr>
          <p:spPr bwMode="auto">
            <a:xfrm rot="4200190">
              <a:off x="1687" y="3278"/>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23556" name="Arc 27"/>
          <p:cNvSpPr>
            <a:spLocks/>
          </p:cNvSpPr>
          <p:nvPr/>
        </p:nvSpPr>
        <p:spPr bwMode="auto">
          <a:xfrm flipH="1">
            <a:off x="2057400" y="3048000"/>
            <a:ext cx="4649788" cy="457200"/>
          </a:xfrm>
          <a:custGeom>
            <a:avLst/>
            <a:gdLst>
              <a:gd name="T0" fmla="*/ 2147483646 w 43200"/>
              <a:gd name="T1" fmla="*/ 0 h 42071"/>
              <a:gd name="T2" fmla="*/ 2147483646 w 43200"/>
              <a:gd name="T3" fmla="*/ 2147483646 h 42071"/>
              <a:gd name="T4" fmla="*/ 2147483646 w 43200"/>
              <a:gd name="T5" fmla="*/ 2147483646 h 42071"/>
              <a:gd name="T6" fmla="*/ 0 60000 65536"/>
              <a:gd name="T7" fmla="*/ 0 60000 65536"/>
              <a:gd name="T8" fmla="*/ 0 60000 65536"/>
              <a:gd name="T9" fmla="*/ 0 w 43200"/>
              <a:gd name="T10" fmla="*/ 0 h 42071"/>
              <a:gd name="T11" fmla="*/ 43200 w 43200"/>
              <a:gd name="T12" fmla="*/ 42071 h 42071"/>
            </a:gdLst>
            <a:ahLst/>
            <a:cxnLst>
              <a:cxn ang="T6">
                <a:pos x="T0" y="T1"/>
              </a:cxn>
              <a:cxn ang="T7">
                <a:pos x="T2" y="T3"/>
              </a:cxn>
              <a:cxn ang="T8">
                <a:pos x="T4" y="T5"/>
              </a:cxn>
            </a:cxnLst>
            <a:rect l="T9" t="T10" r="T11" b="T12"/>
            <a:pathLst>
              <a:path w="43200" h="42071" fill="none"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path>
              <a:path w="43200" h="42071" stroke="0"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lnTo>
                  <a:pt x="21600" y="20471"/>
                </a:lnTo>
                <a:lnTo>
                  <a:pt x="28491" y="-1"/>
                </a:lnTo>
                <a:close/>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57" name="Oval 28"/>
          <p:cNvSpPr>
            <a:spLocks noChangeArrowheads="1"/>
          </p:cNvSpPr>
          <p:nvPr/>
        </p:nvSpPr>
        <p:spPr bwMode="auto">
          <a:xfrm>
            <a:off x="5715000" y="3352800"/>
            <a:ext cx="228600" cy="228600"/>
          </a:xfrm>
          <a:prstGeom prst="ellipse">
            <a:avLst/>
          </a:prstGeom>
          <a:gradFill rotWithShape="0">
            <a:gsLst>
              <a:gs pos="0">
                <a:srgbClr val="00CC00"/>
              </a:gs>
              <a:gs pos="100000">
                <a:srgbClr val="E5FAE5"/>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58" name="Arc 29"/>
          <p:cNvSpPr>
            <a:spLocks/>
          </p:cNvSpPr>
          <p:nvPr/>
        </p:nvSpPr>
        <p:spPr bwMode="auto">
          <a:xfrm flipH="1">
            <a:off x="1524000" y="3048000"/>
            <a:ext cx="5791200" cy="609600"/>
          </a:xfrm>
          <a:custGeom>
            <a:avLst/>
            <a:gdLst>
              <a:gd name="T0" fmla="*/ 2147483646 w 43200"/>
              <a:gd name="T1" fmla="*/ 0 h 42071"/>
              <a:gd name="T2" fmla="*/ 2147483646 w 43200"/>
              <a:gd name="T3" fmla="*/ 2147483646 h 42071"/>
              <a:gd name="T4" fmla="*/ 2147483646 w 43200"/>
              <a:gd name="T5" fmla="*/ 2147483646 h 42071"/>
              <a:gd name="T6" fmla="*/ 0 60000 65536"/>
              <a:gd name="T7" fmla="*/ 0 60000 65536"/>
              <a:gd name="T8" fmla="*/ 0 60000 65536"/>
              <a:gd name="T9" fmla="*/ 0 w 43200"/>
              <a:gd name="T10" fmla="*/ 0 h 42071"/>
              <a:gd name="T11" fmla="*/ 43200 w 43200"/>
              <a:gd name="T12" fmla="*/ 42071 h 42071"/>
            </a:gdLst>
            <a:ahLst/>
            <a:cxnLst>
              <a:cxn ang="T6">
                <a:pos x="T0" y="T1"/>
              </a:cxn>
              <a:cxn ang="T7">
                <a:pos x="T2" y="T3"/>
              </a:cxn>
              <a:cxn ang="T8">
                <a:pos x="T4" y="T5"/>
              </a:cxn>
            </a:cxnLst>
            <a:rect l="T9" t="T10" r="T11" b="T12"/>
            <a:pathLst>
              <a:path w="43200" h="42071" fill="none"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path>
              <a:path w="43200" h="42071" stroke="0"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lnTo>
                  <a:pt x="21600" y="20471"/>
                </a:lnTo>
                <a:lnTo>
                  <a:pt x="28491" y="-1"/>
                </a:lnTo>
                <a:close/>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59" name="Oval 30"/>
          <p:cNvSpPr>
            <a:spLocks noChangeArrowheads="1"/>
          </p:cNvSpPr>
          <p:nvPr/>
        </p:nvSpPr>
        <p:spPr bwMode="auto">
          <a:xfrm>
            <a:off x="2362200" y="3505200"/>
            <a:ext cx="228600" cy="228600"/>
          </a:xfrm>
          <a:prstGeom prst="ellipse">
            <a:avLst/>
          </a:prstGeom>
          <a:gradFill rotWithShape="0">
            <a:gsLst>
              <a:gs pos="0">
                <a:srgbClr val="00CC00"/>
              </a:gs>
              <a:gs pos="100000">
                <a:srgbClr val="E5FAE5"/>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60" name="Arc 31"/>
          <p:cNvSpPr>
            <a:spLocks/>
          </p:cNvSpPr>
          <p:nvPr/>
        </p:nvSpPr>
        <p:spPr bwMode="auto">
          <a:xfrm flipH="1">
            <a:off x="1143000" y="2959100"/>
            <a:ext cx="6629400" cy="850900"/>
          </a:xfrm>
          <a:custGeom>
            <a:avLst/>
            <a:gdLst>
              <a:gd name="T0" fmla="*/ 2147483646 w 43200"/>
              <a:gd name="T1" fmla="*/ 2147483646 h 42707"/>
              <a:gd name="T2" fmla="*/ 2147483646 w 43200"/>
              <a:gd name="T3" fmla="*/ 0 h 42707"/>
              <a:gd name="T4" fmla="*/ 2147483646 w 43200"/>
              <a:gd name="T5" fmla="*/ 2147483646 h 42707"/>
              <a:gd name="T6" fmla="*/ 0 60000 65536"/>
              <a:gd name="T7" fmla="*/ 0 60000 65536"/>
              <a:gd name="T8" fmla="*/ 0 60000 65536"/>
              <a:gd name="T9" fmla="*/ 0 w 43200"/>
              <a:gd name="T10" fmla="*/ 0 h 42707"/>
              <a:gd name="T11" fmla="*/ 43200 w 43200"/>
              <a:gd name="T12" fmla="*/ 42707 h 42707"/>
            </a:gdLst>
            <a:ahLst/>
            <a:cxnLst>
              <a:cxn ang="T6">
                <a:pos x="T0" y="T1"/>
              </a:cxn>
              <a:cxn ang="T7">
                <a:pos x="T2" y="T3"/>
              </a:cxn>
              <a:cxn ang="T8">
                <a:pos x="T4" y="T5"/>
              </a:cxn>
            </a:cxnLst>
            <a:rect l="T9" t="T10" r="T11" b="T12"/>
            <a:pathLst>
              <a:path w="43200" h="42707" fill="none" extrusionOk="0">
                <a:moveTo>
                  <a:pt x="26289" y="22"/>
                </a:moveTo>
                <a:cubicBezTo>
                  <a:pt x="36170" y="2220"/>
                  <a:pt x="43200" y="10984"/>
                  <a:pt x="43200" y="21107"/>
                </a:cubicBezTo>
                <a:cubicBezTo>
                  <a:pt x="43200" y="33036"/>
                  <a:pt x="33529" y="42707"/>
                  <a:pt x="21600" y="42707"/>
                </a:cubicBezTo>
                <a:cubicBezTo>
                  <a:pt x="9670" y="42707"/>
                  <a:pt x="0" y="33036"/>
                  <a:pt x="0" y="21107"/>
                </a:cubicBezTo>
                <a:cubicBezTo>
                  <a:pt x="-1" y="10945"/>
                  <a:pt x="7082" y="2158"/>
                  <a:pt x="17011" y="-1"/>
                </a:cubicBezTo>
              </a:path>
              <a:path w="43200" h="42707" stroke="0" extrusionOk="0">
                <a:moveTo>
                  <a:pt x="26289" y="22"/>
                </a:moveTo>
                <a:cubicBezTo>
                  <a:pt x="36170" y="2220"/>
                  <a:pt x="43200" y="10984"/>
                  <a:pt x="43200" y="21107"/>
                </a:cubicBezTo>
                <a:cubicBezTo>
                  <a:pt x="43200" y="33036"/>
                  <a:pt x="33529" y="42707"/>
                  <a:pt x="21600" y="42707"/>
                </a:cubicBezTo>
                <a:cubicBezTo>
                  <a:pt x="9670" y="42707"/>
                  <a:pt x="0" y="33036"/>
                  <a:pt x="0" y="21107"/>
                </a:cubicBezTo>
                <a:cubicBezTo>
                  <a:pt x="-1" y="10945"/>
                  <a:pt x="7082" y="2158"/>
                  <a:pt x="17011" y="-1"/>
                </a:cubicBezTo>
                <a:lnTo>
                  <a:pt x="21600" y="21107"/>
                </a:lnTo>
                <a:lnTo>
                  <a:pt x="26289" y="22"/>
                </a:lnTo>
                <a:close/>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61" name="Oval 32"/>
          <p:cNvSpPr>
            <a:spLocks noChangeArrowheads="1"/>
          </p:cNvSpPr>
          <p:nvPr/>
        </p:nvSpPr>
        <p:spPr bwMode="auto">
          <a:xfrm>
            <a:off x="7391400" y="3048000"/>
            <a:ext cx="228600" cy="228600"/>
          </a:xfrm>
          <a:prstGeom prst="ellipse">
            <a:avLst/>
          </a:prstGeom>
          <a:gradFill rotWithShape="0">
            <a:gsLst>
              <a:gs pos="0">
                <a:srgbClr val="00CC00"/>
              </a:gs>
              <a:gs pos="100000">
                <a:srgbClr val="E5FAE5"/>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62" name="Text Box 33"/>
          <p:cNvSpPr txBox="1">
            <a:spLocks noChangeArrowheads="1"/>
          </p:cNvSpPr>
          <p:nvPr/>
        </p:nvSpPr>
        <p:spPr bwMode="auto">
          <a:xfrm>
            <a:off x="533400" y="304800"/>
            <a:ext cx="5638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latin typeface="Times New Roman" panose="02020603050405020304" pitchFamily="18" charset="0"/>
              </a:rPr>
              <a:t>Bohr’s Model of the Atom</a:t>
            </a:r>
            <a:endParaRPr lang="en-US" altLang="en-US" sz="2400">
              <a:latin typeface="Times New Roman" panose="02020603050405020304" pitchFamily="18" charset="0"/>
            </a:endParaRPr>
          </a:p>
        </p:txBody>
      </p:sp>
      <p:sp>
        <p:nvSpPr>
          <p:cNvPr id="23563" name="Arc 34"/>
          <p:cNvSpPr>
            <a:spLocks/>
          </p:cNvSpPr>
          <p:nvPr/>
        </p:nvSpPr>
        <p:spPr bwMode="auto">
          <a:xfrm flipH="1" flipV="1">
            <a:off x="4419600" y="3962400"/>
            <a:ext cx="1752600" cy="13716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3564" name="Text Box 35"/>
          <p:cNvSpPr txBox="1">
            <a:spLocks noChangeArrowheads="1"/>
          </p:cNvSpPr>
          <p:nvPr/>
        </p:nvSpPr>
        <p:spPr bwMode="auto">
          <a:xfrm>
            <a:off x="6324600" y="4876800"/>
            <a:ext cx="2819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Protons and Neutrons reside in the nucleus of the atom.</a:t>
            </a:r>
          </a:p>
        </p:txBody>
      </p:sp>
      <p:sp>
        <p:nvSpPr>
          <p:cNvPr id="23565" name="Text Box 36"/>
          <p:cNvSpPr txBox="1">
            <a:spLocks noChangeArrowheads="1"/>
          </p:cNvSpPr>
          <p:nvPr/>
        </p:nvSpPr>
        <p:spPr bwMode="auto">
          <a:xfrm>
            <a:off x="152400" y="4816475"/>
            <a:ext cx="2819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Electron orbit the nucleus.</a:t>
            </a:r>
          </a:p>
        </p:txBody>
      </p:sp>
      <p:sp>
        <p:nvSpPr>
          <p:cNvPr id="23566" name="Arc 37"/>
          <p:cNvSpPr>
            <a:spLocks/>
          </p:cNvSpPr>
          <p:nvPr/>
        </p:nvSpPr>
        <p:spPr bwMode="auto">
          <a:xfrm flipV="1">
            <a:off x="1905000" y="3808413"/>
            <a:ext cx="533400" cy="992187"/>
          </a:xfrm>
          <a:custGeom>
            <a:avLst/>
            <a:gdLst>
              <a:gd name="T0" fmla="*/ 2147483646 w 21600"/>
              <a:gd name="T1" fmla="*/ 0 h 19928"/>
              <a:gd name="T2" fmla="*/ 2147483646 w 21600"/>
              <a:gd name="T3" fmla="*/ 2147483646 h 19928"/>
              <a:gd name="T4" fmla="*/ 0 w 21600"/>
              <a:gd name="T5" fmla="*/ 2147483646 h 19928"/>
              <a:gd name="T6" fmla="*/ 0 60000 65536"/>
              <a:gd name="T7" fmla="*/ 0 60000 65536"/>
              <a:gd name="T8" fmla="*/ 0 60000 65536"/>
              <a:gd name="T9" fmla="*/ 0 w 21600"/>
              <a:gd name="T10" fmla="*/ 0 h 19928"/>
              <a:gd name="T11" fmla="*/ 21600 w 21600"/>
              <a:gd name="T12" fmla="*/ 19928 h 19928"/>
            </a:gdLst>
            <a:ahLst/>
            <a:cxnLst>
              <a:cxn ang="T6">
                <a:pos x="T0" y="T1"/>
              </a:cxn>
              <a:cxn ang="T7">
                <a:pos x="T2" y="T3"/>
              </a:cxn>
              <a:cxn ang="T8">
                <a:pos x="T4" y="T5"/>
              </a:cxn>
            </a:cxnLst>
            <a:rect l="T9" t="T10" r="T11" b="T12"/>
            <a:pathLst>
              <a:path w="21600" h="19928" fill="none" extrusionOk="0">
                <a:moveTo>
                  <a:pt x="8332" y="-1"/>
                </a:moveTo>
                <a:cubicBezTo>
                  <a:pt x="16368" y="3359"/>
                  <a:pt x="21600" y="11217"/>
                  <a:pt x="21600" y="19928"/>
                </a:cubicBezTo>
              </a:path>
              <a:path w="21600" h="19928" stroke="0" extrusionOk="0">
                <a:moveTo>
                  <a:pt x="8332" y="-1"/>
                </a:moveTo>
                <a:cubicBezTo>
                  <a:pt x="16368" y="3359"/>
                  <a:pt x="21600" y="11217"/>
                  <a:pt x="21600" y="19928"/>
                </a:cubicBezTo>
                <a:lnTo>
                  <a:pt x="0" y="19928"/>
                </a:lnTo>
                <a:lnTo>
                  <a:pt x="8332" y="-1"/>
                </a:lnTo>
                <a:close/>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685800" y="533400"/>
            <a:ext cx="69342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For a long time people had wondering if a beam of light consisted of particles or waves.  </a:t>
            </a:r>
          </a:p>
          <a:p>
            <a:pPr>
              <a:spcBef>
                <a:spcPct val="50000"/>
              </a:spcBef>
              <a:buFontTx/>
              <a:buNone/>
            </a:pPr>
            <a:endParaRPr lang="en-US" altLang="en-US" sz="2400">
              <a:latin typeface="Times New Roman" panose="02020603050405020304" pitchFamily="18" charset="0"/>
            </a:endParaRPr>
          </a:p>
          <a:p>
            <a:pPr>
              <a:spcBef>
                <a:spcPct val="50000"/>
              </a:spcBef>
              <a:buFontTx/>
              <a:buNone/>
            </a:pPr>
            <a:r>
              <a:rPr lang="en-US" altLang="en-US" sz="2400">
                <a:latin typeface="Times New Roman" panose="02020603050405020304" pitchFamily="18" charset="0"/>
              </a:rPr>
              <a:t>Around the turn of the century, it became clear that light traveled in the form of a wave.  (This is a model that would have to be later revised a bit).</a:t>
            </a:r>
          </a:p>
          <a:p>
            <a:pPr>
              <a:spcBef>
                <a:spcPct val="50000"/>
              </a:spcBef>
              <a:buFontTx/>
              <a:buNone/>
            </a:pPr>
            <a:endParaRPr lang="en-US" altLang="en-US" sz="2400">
              <a:latin typeface="Times New Roman" panose="02020603050405020304" pitchFamily="18" charset="0"/>
            </a:endParaRPr>
          </a:p>
          <a:p>
            <a:pPr>
              <a:spcBef>
                <a:spcPct val="50000"/>
              </a:spcBef>
              <a:buFontTx/>
              <a:buNone/>
            </a:pPr>
            <a:r>
              <a:rPr lang="en-US" altLang="en-US" sz="2400">
                <a:latin typeface="Times New Roman" panose="02020603050405020304" pitchFamily="18" charset="0"/>
              </a:rPr>
              <a:t>The next logical question then might be:  What are electron, neutrons and protons?  Are they waves or particles?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05"/>
          <p:cNvSpPr txBox="1">
            <a:spLocks noChangeArrowheads="1"/>
          </p:cNvSpPr>
          <p:nvPr/>
        </p:nvSpPr>
        <p:spPr bwMode="auto">
          <a:xfrm>
            <a:off x="0" y="0"/>
            <a:ext cx="6781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At the turn of the century, the dominant model of an atom viewed the atom as a miniature version of a solar system:</a:t>
            </a:r>
          </a:p>
        </p:txBody>
      </p:sp>
      <p:sp>
        <p:nvSpPr>
          <p:cNvPr id="27651" name="Text Box 106"/>
          <p:cNvSpPr txBox="1">
            <a:spLocks noChangeArrowheads="1"/>
          </p:cNvSpPr>
          <p:nvPr/>
        </p:nvSpPr>
        <p:spPr bwMode="auto">
          <a:xfrm>
            <a:off x="3352800" y="4795838"/>
            <a:ext cx="5791200" cy="206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A densely packed positively charged nucleus is orbited by a system of negatively charged satellites.</a:t>
            </a:r>
          </a:p>
        </p:txBody>
      </p:sp>
      <p:grpSp>
        <p:nvGrpSpPr>
          <p:cNvPr id="27652" name="Group 2"/>
          <p:cNvGrpSpPr>
            <a:grpSpLocks/>
          </p:cNvGrpSpPr>
          <p:nvPr/>
        </p:nvGrpSpPr>
        <p:grpSpPr bwMode="auto">
          <a:xfrm>
            <a:off x="4419600" y="2286000"/>
            <a:ext cx="762000" cy="885825"/>
            <a:chOff x="3456" y="3312"/>
            <a:chExt cx="480" cy="558"/>
          </a:xfrm>
        </p:grpSpPr>
        <p:sp>
          <p:nvSpPr>
            <p:cNvPr id="108" name="Oval 3"/>
            <p:cNvSpPr>
              <a:spLocks noChangeArrowheads="1"/>
            </p:cNvSpPr>
            <p:nvPr/>
          </p:nvSpPr>
          <p:spPr bwMode="auto">
            <a:xfrm rot="18576434">
              <a:off x="3454" y="3410"/>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7684" name="Oval 4"/>
            <p:cNvSpPr>
              <a:spLocks noChangeArrowheads="1"/>
            </p:cNvSpPr>
            <p:nvPr/>
          </p:nvSpPr>
          <p:spPr bwMode="auto">
            <a:xfrm rot="-3031750">
              <a:off x="3549" y="3315"/>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0" name="Oval 5"/>
            <p:cNvSpPr>
              <a:spLocks noChangeArrowheads="1"/>
            </p:cNvSpPr>
            <p:nvPr/>
          </p:nvSpPr>
          <p:spPr bwMode="auto">
            <a:xfrm rot="4200190">
              <a:off x="3630" y="3427"/>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7686" name="Oval 6"/>
            <p:cNvSpPr>
              <a:spLocks noChangeArrowheads="1"/>
            </p:cNvSpPr>
            <p:nvPr/>
          </p:nvSpPr>
          <p:spPr bwMode="auto">
            <a:xfrm rot="4200190">
              <a:off x="3560" y="3564"/>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27653" name="Group 7"/>
          <p:cNvGrpSpPr>
            <a:grpSpLocks/>
          </p:cNvGrpSpPr>
          <p:nvPr/>
        </p:nvGrpSpPr>
        <p:grpSpPr bwMode="auto">
          <a:xfrm>
            <a:off x="3657600" y="1600200"/>
            <a:ext cx="1681163" cy="1554163"/>
            <a:chOff x="1689" y="3044"/>
            <a:chExt cx="1059" cy="979"/>
          </a:xfrm>
        </p:grpSpPr>
        <p:sp>
          <p:nvSpPr>
            <p:cNvPr id="113" name="Oval 8"/>
            <p:cNvSpPr>
              <a:spLocks noChangeArrowheads="1"/>
            </p:cNvSpPr>
            <p:nvPr/>
          </p:nvSpPr>
          <p:spPr bwMode="auto">
            <a:xfrm rot="4200190">
              <a:off x="1993" y="3715"/>
              <a:ext cx="308" cy="308"/>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114" name="Oval 9"/>
            <p:cNvSpPr>
              <a:spLocks noChangeArrowheads="1"/>
            </p:cNvSpPr>
            <p:nvPr/>
          </p:nvSpPr>
          <p:spPr bwMode="auto">
            <a:xfrm rot="4200190">
              <a:off x="1702" y="3492"/>
              <a:ext cx="313"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7666" name="Oval 10"/>
            <p:cNvSpPr>
              <a:spLocks noChangeArrowheads="1"/>
            </p:cNvSpPr>
            <p:nvPr/>
          </p:nvSpPr>
          <p:spPr bwMode="auto">
            <a:xfrm rot="4200190">
              <a:off x="1922" y="3686"/>
              <a:ext cx="313"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7667" name="Oval 11"/>
            <p:cNvSpPr>
              <a:spLocks noChangeArrowheads="1"/>
            </p:cNvSpPr>
            <p:nvPr/>
          </p:nvSpPr>
          <p:spPr bwMode="auto">
            <a:xfrm rot="4200190">
              <a:off x="2337" y="3123"/>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7668" name="Oval 12"/>
            <p:cNvSpPr>
              <a:spLocks noChangeArrowheads="1"/>
            </p:cNvSpPr>
            <p:nvPr/>
          </p:nvSpPr>
          <p:spPr bwMode="auto">
            <a:xfrm rot="4200190">
              <a:off x="2149" y="3660"/>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7669" name="Oval 13"/>
            <p:cNvSpPr>
              <a:spLocks noChangeArrowheads="1"/>
            </p:cNvSpPr>
            <p:nvPr/>
          </p:nvSpPr>
          <p:spPr bwMode="auto">
            <a:xfrm rot="4200190">
              <a:off x="1771" y="3105"/>
              <a:ext cx="308" cy="308"/>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9" name="Oval 14"/>
            <p:cNvSpPr>
              <a:spLocks noChangeArrowheads="1"/>
            </p:cNvSpPr>
            <p:nvPr/>
          </p:nvSpPr>
          <p:spPr bwMode="auto">
            <a:xfrm rot="4200190">
              <a:off x="2134" y="3057"/>
              <a:ext cx="313" cy="308"/>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7671" name="Oval 15"/>
            <p:cNvSpPr>
              <a:spLocks noChangeArrowheads="1"/>
            </p:cNvSpPr>
            <p:nvPr/>
          </p:nvSpPr>
          <p:spPr bwMode="auto">
            <a:xfrm rot="4200190">
              <a:off x="2015" y="3047"/>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21" name="Oval 16"/>
            <p:cNvSpPr>
              <a:spLocks noChangeArrowheads="1"/>
            </p:cNvSpPr>
            <p:nvPr/>
          </p:nvSpPr>
          <p:spPr bwMode="auto">
            <a:xfrm rot="4200190">
              <a:off x="1988" y="3221"/>
              <a:ext cx="309"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122" name="Oval 17"/>
            <p:cNvSpPr>
              <a:spLocks noChangeArrowheads="1"/>
            </p:cNvSpPr>
            <p:nvPr/>
          </p:nvSpPr>
          <p:spPr bwMode="auto">
            <a:xfrm rot="4200190">
              <a:off x="2157" y="3271"/>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7674" name="Oval 18"/>
            <p:cNvSpPr>
              <a:spLocks noChangeArrowheads="1"/>
            </p:cNvSpPr>
            <p:nvPr/>
          </p:nvSpPr>
          <p:spPr bwMode="auto">
            <a:xfrm rot="4200190">
              <a:off x="2078" y="3463"/>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24" name="Oval 19"/>
            <p:cNvSpPr>
              <a:spLocks noChangeArrowheads="1"/>
            </p:cNvSpPr>
            <p:nvPr/>
          </p:nvSpPr>
          <p:spPr bwMode="auto">
            <a:xfrm rot="4200190">
              <a:off x="2198" y="3556"/>
              <a:ext cx="313"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7676" name="Oval 20"/>
            <p:cNvSpPr>
              <a:spLocks noChangeArrowheads="1"/>
            </p:cNvSpPr>
            <p:nvPr/>
          </p:nvSpPr>
          <p:spPr bwMode="auto">
            <a:xfrm rot="4200190">
              <a:off x="1754" y="3636"/>
              <a:ext cx="313"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26" name="Oval 21"/>
            <p:cNvSpPr>
              <a:spLocks noChangeArrowheads="1"/>
            </p:cNvSpPr>
            <p:nvPr/>
          </p:nvSpPr>
          <p:spPr bwMode="auto">
            <a:xfrm rot="4200190">
              <a:off x="1930" y="3544"/>
              <a:ext cx="309" cy="308"/>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7678" name="Oval 22"/>
            <p:cNvSpPr>
              <a:spLocks noChangeArrowheads="1"/>
            </p:cNvSpPr>
            <p:nvPr/>
          </p:nvSpPr>
          <p:spPr bwMode="auto">
            <a:xfrm rot="4200190">
              <a:off x="1884" y="3423"/>
              <a:ext cx="313" cy="308"/>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28" name="Oval 23"/>
            <p:cNvSpPr>
              <a:spLocks noChangeArrowheads="1"/>
            </p:cNvSpPr>
            <p:nvPr/>
          </p:nvSpPr>
          <p:spPr bwMode="auto">
            <a:xfrm rot="4200190">
              <a:off x="1766" y="3331"/>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129" name="Oval 24"/>
            <p:cNvSpPr>
              <a:spLocks noChangeArrowheads="1"/>
            </p:cNvSpPr>
            <p:nvPr/>
          </p:nvSpPr>
          <p:spPr bwMode="auto">
            <a:xfrm rot="4200190">
              <a:off x="2442" y="3331"/>
              <a:ext cx="308" cy="304"/>
            </a:xfrm>
            <a:prstGeom prst="ellipse">
              <a:avLst/>
            </a:prstGeom>
            <a:gradFill rotWithShape="0">
              <a:gsLst>
                <a:gs pos="0">
                  <a:schemeClr val="accent2"/>
                </a:gs>
                <a:gs pos="100000">
                  <a:schemeClr val="accent2">
                    <a:gamma/>
                    <a:tint val="33725"/>
                    <a:invGamma/>
                  </a:schemeClr>
                </a:gs>
              </a:gsLst>
              <a:lin ang="18900000" scaled="1"/>
            </a:gradFill>
            <a:ln w="9525">
              <a:noFill/>
              <a:round/>
              <a:headEnd/>
              <a:tailEnd/>
            </a:ln>
            <a:effectLst/>
          </p:spPr>
          <p:txBody>
            <a:bodyPr wrap="none" anchor="ctr"/>
            <a:lstStyle/>
            <a:p>
              <a:pPr eaLnBrk="1" hangingPunct="1">
                <a:defRPr/>
              </a:pPr>
              <a:endParaRPr lang="en-US">
                <a:latin typeface="Arial" charset="0"/>
              </a:endParaRPr>
            </a:p>
          </p:txBody>
        </p:sp>
        <p:sp>
          <p:nvSpPr>
            <p:cNvPr id="27681" name="Oval 25"/>
            <p:cNvSpPr>
              <a:spLocks noChangeArrowheads="1"/>
            </p:cNvSpPr>
            <p:nvPr/>
          </p:nvSpPr>
          <p:spPr bwMode="auto">
            <a:xfrm rot="4200190">
              <a:off x="2372" y="3468"/>
              <a:ext cx="309"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7682" name="Oval 26"/>
            <p:cNvSpPr>
              <a:spLocks noChangeArrowheads="1"/>
            </p:cNvSpPr>
            <p:nvPr/>
          </p:nvSpPr>
          <p:spPr bwMode="auto">
            <a:xfrm rot="4200190">
              <a:off x="1687" y="3278"/>
              <a:ext cx="308" cy="304"/>
            </a:xfrm>
            <a:prstGeom prst="ellipse">
              <a:avLst/>
            </a:prstGeom>
            <a:gradFill rotWithShape="0">
              <a:gsLst>
                <a:gs pos="0">
                  <a:srgbClr val="CC0000"/>
                </a:gs>
                <a:gs pos="100000">
                  <a:srgbClr val="F3C3C3"/>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27654" name="Arc 27"/>
          <p:cNvSpPr>
            <a:spLocks/>
          </p:cNvSpPr>
          <p:nvPr/>
        </p:nvSpPr>
        <p:spPr bwMode="auto">
          <a:xfrm flipH="1">
            <a:off x="2057400" y="2209800"/>
            <a:ext cx="4649788" cy="457200"/>
          </a:xfrm>
          <a:custGeom>
            <a:avLst/>
            <a:gdLst>
              <a:gd name="T0" fmla="*/ 2147483646 w 43200"/>
              <a:gd name="T1" fmla="*/ 0 h 42071"/>
              <a:gd name="T2" fmla="*/ 2147483646 w 43200"/>
              <a:gd name="T3" fmla="*/ 2147483646 h 42071"/>
              <a:gd name="T4" fmla="*/ 2147483646 w 43200"/>
              <a:gd name="T5" fmla="*/ 2147483646 h 42071"/>
              <a:gd name="T6" fmla="*/ 0 60000 65536"/>
              <a:gd name="T7" fmla="*/ 0 60000 65536"/>
              <a:gd name="T8" fmla="*/ 0 60000 65536"/>
              <a:gd name="T9" fmla="*/ 0 w 43200"/>
              <a:gd name="T10" fmla="*/ 0 h 42071"/>
              <a:gd name="T11" fmla="*/ 43200 w 43200"/>
              <a:gd name="T12" fmla="*/ 42071 h 42071"/>
            </a:gdLst>
            <a:ahLst/>
            <a:cxnLst>
              <a:cxn ang="T6">
                <a:pos x="T0" y="T1"/>
              </a:cxn>
              <a:cxn ang="T7">
                <a:pos x="T2" y="T3"/>
              </a:cxn>
              <a:cxn ang="T8">
                <a:pos x="T4" y="T5"/>
              </a:cxn>
            </a:cxnLst>
            <a:rect l="T9" t="T10" r="T11" b="T12"/>
            <a:pathLst>
              <a:path w="43200" h="42071" fill="none"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path>
              <a:path w="43200" h="42071" stroke="0"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lnTo>
                  <a:pt x="21600" y="20471"/>
                </a:lnTo>
                <a:lnTo>
                  <a:pt x="28491" y="-1"/>
                </a:lnTo>
                <a:close/>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7655" name="Oval 28"/>
          <p:cNvSpPr>
            <a:spLocks noChangeArrowheads="1"/>
          </p:cNvSpPr>
          <p:nvPr/>
        </p:nvSpPr>
        <p:spPr bwMode="auto">
          <a:xfrm>
            <a:off x="5715000" y="2514600"/>
            <a:ext cx="228600" cy="228600"/>
          </a:xfrm>
          <a:prstGeom prst="ellipse">
            <a:avLst/>
          </a:prstGeom>
          <a:gradFill rotWithShape="0">
            <a:gsLst>
              <a:gs pos="0">
                <a:srgbClr val="00CC00"/>
              </a:gs>
              <a:gs pos="100000">
                <a:srgbClr val="E5FAE5"/>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7656" name="Arc 29"/>
          <p:cNvSpPr>
            <a:spLocks/>
          </p:cNvSpPr>
          <p:nvPr/>
        </p:nvSpPr>
        <p:spPr bwMode="auto">
          <a:xfrm flipH="1">
            <a:off x="1524000" y="2209800"/>
            <a:ext cx="5791200" cy="609600"/>
          </a:xfrm>
          <a:custGeom>
            <a:avLst/>
            <a:gdLst>
              <a:gd name="T0" fmla="*/ 2147483646 w 43200"/>
              <a:gd name="T1" fmla="*/ 0 h 42071"/>
              <a:gd name="T2" fmla="*/ 2147483646 w 43200"/>
              <a:gd name="T3" fmla="*/ 2147483646 h 42071"/>
              <a:gd name="T4" fmla="*/ 2147483646 w 43200"/>
              <a:gd name="T5" fmla="*/ 2147483646 h 42071"/>
              <a:gd name="T6" fmla="*/ 0 60000 65536"/>
              <a:gd name="T7" fmla="*/ 0 60000 65536"/>
              <a:gd name="T8" fmla="*/ 0 60000 65536"/>
              <a:gd name="T9" fmla="*/ 0 w 43200"/>
              <a:gd name="T10" fmla="*/ 0 h 42071"/>
              <a:gd name="T11" fmla="*/ 43200 w 43200"/>
              <a:gd name="T12" fmla="*/ 42071 h 42071"/>
            </a:gdLst>
            <a:ahLst/>
            <a:cxnLst>
              <a:cxn ang="T6">
                <a:pos x="T0" y="T1"/>
              </a:cxn>
              <a:cxn ang="T7">
                <a:pos x="T2" y="T3"/>
              </a:cxn>
              <a:cxn ang="T8">
                <a:pos x="T4" y="T5"/>
              </a:cxn>
            </a:cxnLst>
            <a:rect l="T9" t="T10" r="T11" b="T12"/>
            <a:pathLst>
              <a:path w="43200" h="42071" fill="none"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path>
              <a:path w="43200" h="42071" stroke="0" extrusionOk="0">
                <a:moveTo>
                  <a:pt x="28491" y="-1"/>
                </a:moveTo>
                <a:cubicBezTo>
                  <a:pt x="37280" y="2958"/>
                  <a:pt x="43200" y="11197"/>
                  <a:pt x="43200" y="20471"/>
                </a:cubicBezTo>
                <a:cubicBezTo>
                  <a:pt x="43200" y="32400"/>
                  <a:pt x="33529" y="42071"/>
                  <a:pt x="21600" y="42071"/>
                </a:cubicBezTo>
                <a:cubicBezTo>
                  <a:pt x="9670" y="42071"/>
                  <a:pt x="0" y="32400"/>
                  <a:pt x="0" y="20471"/>
                </a:cubicBezTo>
                <a:cubicBezTo>
                  <a:pt x="-1" y="11756"/>
                  <a:pt x="5236" y="3896"/>
                  <a:pt x="13277" y="538"/>
                </a:cubicBezTo>
                <a:lnTo>
                  <a:pt x="21600" y="20471"/>
                </a:lnTo>
                <a:lnTo>
                  <a:pt x="28491" y="-1"/>
                </a:lnTo>
                <a:close/>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7657" name="Oval 30"/>
          <p:cNvSpPr>
            <a:spLocks noChangeArrowheads="1"/>
          </p:cNvSpPr>
          <p:nvPr/>
        </p:nvSpPr>
        <p:spPr bwMode="auto">
          <a:xfrm>
            <a:off x="2362200" y="2667000"/>
            <a:ext cx="228600" cy="228600"/>
          </a:xfrm>
          <a:prstGeom prst="ellipse">
            <a:avLst/>
          </a:prstGeom>
          <a:gradFill rotWithShape="0">
            <a:gsLst>
              <a:gs pos="0">
                <a:srgbClr val="00CC00"/>
              </a:gs>
              <a:gs pos="100000">
                <a:srgbClr val="E5FAE5"/>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7658" name="Arc 31"/>
          <p:cNvSpPr>
            <a:spLocks/>
          </p:cNvSpPr>
          <p:nvPr/>
        </p:nvSpPr>
        <p:spPr bwMode="auto">
          <a:xfrm flipH="1">
            <a:off x="1143000" y="2120900"/>
            <a:ext cx="6629400" cy="850900"/>
          </a:xfrm>
          <a:custGeom>
            <a:avLst/>
            <a:gdLst>
              <a:gd name="T0" fmla="*/ 2147483646 w 43200"/>
              <a:gd name="T1" fmla="*/ 2147483646 h 42707"/>
              <a:gd name="T2" fmla="*/ 2147483646 w 43200"/>
              <a:gd name="T3" fmla="*/ 0 h 42707"/>
              <a:gd name="T4" fmla="*/ 2147483646 w 43200"/>
              <a:gd name="T5" fmla="*/ 2147483646 h 42707"/>
              <a:gd name="T6" fmla="*/ 0 60000 65536"/>
              <a:gd name="T7" fmla="*/ 0 60000 65536"/>
              <a:gd name="T8" fmla="*/ 0 60000 65536"/>
              <a:gd name="T9" fmla="*/ 0 w 43200"/>
              <a:gd name="T10" fmla="*/ 0 h 42707"/>
              <a:gd name="T11" fmla="*/ 43200 w 43200"/>
              <a:gd name="T12" fmla="*/ 42707 h 42707"/>
            </a:gdLst>
            <a:ahLst/>
            <a:cxnLst>
              <a:cxn ang="T6">
                <a:pos x="T0" y="T1"/>
              </a:cxn>
              <a:cxn ang="T7">
                <a:pos x="T2" y="T3"/>
              </a:cxn>
              <a:cxn ang="T8">
                <a:pos x="T4" y="T5"/>
              </a:cxn>
            </a:cxnLst>
            <a:rect l="T9" t="T10" r="T11" b="T12"/>
            <a:pathLst>
              <a:path w="43200" h="42707" fill="none" extrusionOk="0">
                <a:moveTo>
                  <a:pt x="26289" y="22"/>
                </a:moveTo>
                <a:cubicBezTo>
                  <a:pt x="36170" y="2220"/>
                  <a:pt x="43200" y="10984"/>
                  <a:pt x="43200" y="21107"/>
                </a:cubicBezTo>
                <a:cubicBezTo>
                  <a:pt x="43200" y="33036"/>
                  <a:pt x="33529" y="42707"/>
                  <a:pt x="21600" y="42707"/>
                </a:cubicBezTo>
                <a:cubicBezTo>
                  <a:pt x="9670" y="42707"/>
                  <a:pt x="0" y="33036"/>
                  <a:pt x="0" y="21107"/>
                </a:cubicBezTo>
                <a:cubicBezTo>
                  <a:pt x="-1" y="10945"/>
                  <a:pt x="7082" y="2158"/>
                  <a:pt x="17011" y="-1"/>
                </a:cubicBezTo>
              </a:path>
              <a:path w="43200" h="42707" stroke="0" extrusionOk="0">
                <a:moveTo>
                  <a:pt x="26289" y="22"/>
                </a:moveTo>
                <a:cubicBezTo>
                  <a:pt x="36170" y="2220"/>
                  <a:pt x="43200" y="10984"/>
                  <a:pt x="43200" y="21107"/>
                </a:cubicBezTo>
                <a:cubicBezTo>
                  <a:pt x="43200" y="33036"/>
                  <a:pt x="33529" y="42707"/>
                  <a:pt x="21600" y="42707"/>
                </a:cubicBezTo>
                <a:cubicBezTo>
                  <a:pt x="9670" y="42707"/>
                  <a:pt x="0" y="33036"/>
                  <a:pt x="0" y="21107"/>
                </a:cubicBezTo>
                <a:cubicBezTo>
                  <a:pt x="-1" y="10945"/>
                  <a:pt x="7082" y="2158"/>
                  <a:pt x="17011" y="-1"/>
                </a:cubicBezTo>
                <a:lnTo>
                  <a:pt x="21600" y="21107"/>
                </a:lnTo>
                <a:lnTo>
                  <a:pt x="26289" y="22"/>
                </a:lnTo>
                <a:close/>
              </a:path>
            </a:pathLst>
          </a:cu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7659" name="Oval 32"/>
          <p:cNvSpPr>
            <a:spLocks noChangeArrowheads="1"/>
          </p:cNvSpPr>
          <p:nvPr/>
        </p:nvSpPr>
        <p:spPr bwMode="auto">
          <a:xfrm>
            <a:off x="7391400" y="2209800"/>
            <a:ext cx="228600" cy="228600"/>
          </a:xfrm>
          <a:prstGeom prst="ellipse">
            <a:avLst/>
          </a:prstGeom>
          <a:gradFill rotWithShape="0">
            <a:gsLst>
              <a:gs pos="0">
                <a:srgbClr val="00CC00"/>
              </a:gs>
              <a:gs pos="100000">
                <a:srgbClr val="E5FAE5"/>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7660" name="Arc 34"/>
          <p:cNvSpPr>
            <a:spLocks/>
          </p:cNvSpPr>
          <p:nvPr/>
        </p:nvSpPr>
        <p:spPr bwMode="auto">
          <a:xfrm flipH="1" flipV="1">
            <a:off x="4419600" y="3124200"/>
            <a:ext cx="1752600" cy="13716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7661" name="Text Box 35"/>
          <p:cNvSpPr txBox="1">
            <a:spLocks noChangeArrowheads="1"/>
          </p:cNvSpPr>
          <p:nvPr/>
        </p:nvSpPr>
        <p:spPr bwMode="auto">
          <a:xfrm>
            <a:off x="6096000" y="3048000"/>
            <a:ext cx="2819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Protons and Neutrons reside in the nucleus of the atom.</a:t>
            </a:r>
          </a:p>
        </p:txBody>
      </p:sp>
      <p:sp>
        <p:nvSpPr>
          <p:cNvPr id="27662" name="Text Box 36"/>
          <p:cNvSpPr txBox="1">
            <a:spLocks noChangeArrowheads="1"/>
          </p:cNvSpPr>
          <p:nvPr/>
        </p:nvSpPr>
        <p:spPr bwMode="auto">
          <a:xfrm>
            <a:off x="152400" y="3978275"/>
            <a:ext cx="2819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Electron orbit the nucleus.</a:t>
            </a:r>
          </a:p>
        </p:txBody>
      </p:sp>
      <p:sp>
        <p:nvSpPr>
          <p:cNvPr id="27663" name="Arc 37"/>
          <p:cNvSpPr>
            <a:spLocks/>
          </p:cNvSpPr>
          <p:nvPr/>
        </p:nvSpPr>
        <p:spPr bwMode="auto">
          <a:xfrm flipV="1">
            <a:off x="1905000" y="2970213"/>
            <a:ext cx="533400" cy="992187"/>
          </a:xfrm>
          <a:custGeom>
            <a:avLst/>
            <a:gdLst>
              <a:gd name="T0" fmla="*/ 2147483646 w 21600"/>
              <a:gd name="T1" fmla="*/ 0 h 19928"/>
              <a:gd name="T2" fmla="*/ 2147483646 w 21600"/>
              <a:gd name="T3" fmla="*/ 2147483646 h 19928"/>
              <a:gd name="T4" fmla="*/ 0 w 21600"/>
              <a:gd name="T5" fmla="*/ 2147483646 h 19928"/>
              <a:gd name="T6" fmla="*/ 0 60000 65536"/>
              <a:gd name="T7" fmla="*/ 0 60000 65536"/>
              <a:gd name="T8" fmla="*/ 0 60000 65536"/>
              <a:gd name="T9" fmla="*/ 0 w 21600"/>
              <a:gd name="T10" fmla="*/ 0 h 19928"/>
              <a:gd name="T11" fmla="*/ 21600 w 21600"/>
              <a:gd name="T12" fmla="*/ 19928 h 19928"/>
            </a:gdLst>
            <a:ahLst/>
            <a:cxnLst>
              <a:cxn ang="T6">
                <a:pos x="T0" y="T1"/>
              </a:cxn>
              <a:cxn ang="T7">
                <a:pos x="T2" y="T3"/>
              </a:cxn>
              <a:cxn ang="T8">
                <a:pos x="T4" y="T5"/>
              </a:cxn>
            </a:cxnLst>
            <a:rect l="T9" t="T10" r="T11" b="T12"/>
            <a:pathLst>
              <a:path w="21600" h="19928" fill="none" extrusionOk="0">
                <a:moveTo>
                  <a:pt x="8332" y="-1"/>
                </a:moveTo>
                <a:cubicBezTo>
                  <a:pt x="16368" y="3359"/>
                  <a:pt x="21600" y="11217"/>
                  <a:pt x="21600" y="19928"/>
                </a:cubicBezTo>
              </a:path>
              <a:path w="21600" h="19928" stroke="0" extrusionOk="0">
                <a:moveTo>
                  <a:pt x="8332" y="-1"/>
                </a:moveTo>
                <a:cubicBezTo>
                  <a:pt x="16368" y="3359"/>
                  <a:pt x="21600" y="11217"/>
                  <a:pt x="21600" y="19928"/>
                </a:cubicBezTo>
                <a:lnTo>
                  <a:pt x="0" y="19928"/>
                </a:lnTo>
                <a:lnTo>
                  <a:pt x="8332" y="-1"/>
                </a:lnTo>
                <a:close/>
              </a:path>
            </a:pathLst>
          </a:cu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rc 2"/>
          <p:cNvSpPr>
            <a:spLocks/>
          </p:cNvSpPr>
          <p:nvPr/>
        </p:nvSpPr>
        <p:spPr bwMode="auto">
          <a:xfrm flipV="1">
            <a:off x="3657600" y="4191000"/>
            <a:ext cx="533400" cy="3048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33350">
            <a:pattFill prst="dashHorz">
              <a:fgClr>
                <a:srgbClr val="FFFF00"/>
              </a:fgClr>
              <a:bgClr>
                <a:srgbClr val="FF00FF"/>
              </a:bgClr>
            </a:patt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29699" name="Group 3"/>
          <p:cNvGrpSpPr>
            <a:grpSpLocks/>
          </p:cNvGrpSpPr>
          <p:nvPr/>
        </p:nvGrpSpPr>
        <p:grpSpPr bwMode="auto">
          <a:xfrm>
            <a:off x="1828800" y="2971800"/>
            <a:ext cx="2057400" cy="2057400"/>
            <a:chOff x="2208" y="1584"/>
            <a:chExt cx="720" cy="720"/>
          </a:xfrm>
        </p:grpSpPr>
        <p:grpSp>
          <p:nvGrpSpPr>
            <p:cNvPr id="29711" name="Group 4"/>
            <p:cNvGrpSpPr>
              <a:grpSpLocks/>
            </p:cNvGrpSpPr>
            <p:nvPr/>
          </p:nvGrpSpPr>
          <p:grpSpPr bwMode="auto">
            <a:xfrm>
              <a:off x="2688" y="1728"/>
              <a:ext cx="240" cy="192"/>
              <a:chOff x="1872" y="912"/>
              <a:chExt cx="1296" cy="1008"/>
            </a:xfrm>
          </p:grpSpPr>
          <p:sp>
            <p:nvSpPr>
              <p:cNvPr id="29780" name="Oval 5"/>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81" name="Line 6"/>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29782" name="Line 7"/>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29712" name="Group 8"/>
            <p:cNvGrpSpPr>
              <a:grpSpLocks/>
            </p:cNvGrpSpPr>
            <p:nvPr/>
          </p:nvGrpSpPr>
          <p:grpSpPr bwMode="auto">
            <a:xfrm>
              <a:off x="2688" y="1968"/>
              <a:ext cx="240" cy="192"/>
              <a:chOff x="1872" y="912"/>
              <a:chExt cx="1296" cy="1008"/>
            </a:xfrm>
          </p:grpSpPr>
          <p:sp>
            <p:nvSpPr>
              <p:cNvPr id="29777" name="Oval 9"/>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78" name="Line 10"/>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79" name="Line 11"/>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713" name="Group 12"/>
            <p:cNvGrpSpPr>
              <a:grpSpLocks/>
            </p:cNvGrpSpPr>
            <p:nvPr/>
          </p:nvGrpSpPr>
          <p:grpSpPr bwMode="auto">
            <a:xfrm>
              <a:off x="2496" y="2112"/>
              <a:ext cx="240" cy="192"/>
              <a:chOff x="1872" y="912"/>
              <a:chExt cx="1296" cy="1008"/>
            </a:xfrm>
          </p:grpSpPr>
          <p:sp>
            <p:nvSpPr>
              <p:cNvPr id="29774" name="Oval 13"/>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75" name="Line 14"/>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76" name="Line 15"/>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714" name="Group 16"/>
            <p:cNvGrpSpPr>
              <a:grpSpLocks/>
            </p:cNvGrpSpPr>
            <p:nvPr/>
          </p:nvGrpSpPr>
          <p:grpSpPr bwMode="auto">
            <a:xfrm>
              <a:off x="2256" y="2064"/>
              <a:ext cx="240" cy="192"/>
              <a:chOff x="1872" y="912"/>
              <a:chExt cx="1296" cy="1008"/>
            </a:xfrm>
          </p:grpSpPr>
          <p:sp>
            <p:nvSpPr>
              <p:cNvPr id="29771" name="Oval 17"/>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72" name="Line 18"/>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73" name="Line 19"/>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715" name="Group 20"/>
            <p:cNvGrpSpPr>
              <a:grpSpLocks/>
            </p:cNvGrpSpPr>
            <p:nvPr/>
          </p:nvGrpSpPr>
          <p:grpSpPr bwMode="auto">
            <a:xfrm>
              <a:off x="2592" y="2016"/>
              <a:ext cx="240" cy="192"/>
              <a:chOff x="1872" y="912"/>
              <a:chExt cx="1296" cy="1008"/>
            </a:xfrm>
          </p:grpSpPr>
          <p:sp>
            <p:nvSpPr>
              <p:cNvPr id="29768" name="Oval 21"/>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69" name="Line 22"/>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29770" name="Line 23"/>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29716" name="Group 24"/>
            <p:cNvGrpSpPr>
              <a:grpSpLocks/>
            </p:cNvGrpSpPr>
            <p:nvPr/>
          </p:nvGrpSpPr>
          <p:grpSpPr bwMode="auto">
            <a:xfrm>
              <a:off x="2640" y="1872"/>
              <a:ext cx="240" cy="192"/>
              <a:chOff x="1872" y="912"/>
              <a:chExt cx="1296" cy="1008"/>
            </a:xfrm>
          </p:grpSpPr>
          <p:sp>
            <p:nvSpPr>
              <p:cNvPr id="29765" name="Oval 25"/>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66" name="Line 26"/>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29767" name="Line 27"/>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29717" name="Group 28"/>
            <p:cNvGrpSpPr>
              <a:grpSpLocks/>
            </p:cNvGrpSpPr>
            <p:nvPr/>
          </p:nvGrpSpPr>
          <p:grpSpPr bwMode="auto">
            <a:xfrm>
              <a:off x="2208" y="1920"/>
              <a:ext cx="240" cy="192"/>
              <a:chOff x="1872" y="912"/>
              <a:chExt cx="1296" cy="1008"/>
            </a:xfrm>
          </p:grpSpPr>
          <p:sp>
            <p:nvSpPr>
              <p:cNvPr id="29762" name="Oval 29"/>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63" name="Line 30"/>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64" name="Line 31"/>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718" name="Group 32"/>
            <p:cNvGrpSpPr>
              <a:grpSpLocks/>
            </p:cNvGrpSpPr>
            <p:nvPr/>
          </p:nvGrpSpPr>
          <p:grpSpPr bwMode="auto">
            <a:xfrm>
              <a:off x="2400" y="1584"/>
              <a:ext cx="240" cy="192"/>
              <a:chOff x="1872" y="912"/>
              <a:chExt cx="1296" cy="1008"/>
            </a:xfrm>
          </p:grpSpPr>
          <p:sp>
            <p:nvSpPr>
              <p:cNvPr id="29759" name="Oval 33"/>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60" name="Line 34"/>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61" name="Line 35"/>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719" name="Group 36"/>
            <p:cNvGrpSpPr>
              <a:grpSpLocks/>
            </p:cNvGrpSpPr>
            <p:nvPr/>
          </p:nvGrpSpPr>
          <p:grpSpPr bwMode="auto">
            <a:xfrm>
              <a:off x="2592" y="1680"/>
              <a:ext cx="240" cy="192"/>
              <a:chOff x="1872" y="912"/>
              <a:chExt cx="1296" cy="1008"/>
            </a:xfrm>
          </p:grpSpPr>
          <p:sp>
            <p:nvSpPr>
              <p:cNvPr id="29756" name="Oval 37"/>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57" name="Line 38"/>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58" name="Line 39"/>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720" name="Group 40"/>
            <p:cNvGrpSpPr>
              <a:grpSpLocks/>
            </p:cNvGrpSpPr>
            <p:nvPr/>
          </p:nvGrpSpPr>
          <p:grpSpPr bwMode="auto">
            <a:xfrm>
              <a:off x="2208" y="1728"/>
              <a:ext cx="240" cy="192"/>
              <a:chOff x="1872" y="912"/>
              <a:chExt cx="1296" cy="1008"/>
            </a:xfrm>
          </p:grpSpPr>
          <p:sp>
            <p:nvSpPr>
              <p:cNvPr id="29753" name="Oval 41"/>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54" name="Line 42"/>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29755" name="Line 43"/>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29721" name="Group 44"/>
            <p:cNvGrpSpPr>
              <a:grpSpLocks/>
            </p:cNvGrpSpPr>
            <p:nvPr/>
          </p:nvGrpSpPr>
          <p:grpSpPr bwMode="auto">
            <a:xfrm>
              <a:off x="2400" y="1824"/>
              <a:ext cx="240" cy="192"/>
              <a:chOff x="1872" y="912"/>
              <a:chExt cx="1296" cy="1008"/>
            </a:xfrm>
          </p:grpSpPr>
          <p:sp>
            <p:nvSpPr>
              <p:cNvPr id="29750" name="Oval 45"/>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51" name="Line 46"/>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52" name="Line 47"/>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722" name="Group 48"/>
            <p:cNvGrpSpPr>
              <a:grpSpLocks/>
            </p:cNvGrpSpPr>
            <p:nvPr/>
          </p:nvGrpSpPr>
          <p:grpSpPr bwMode="auto">
            <a:xfrm>
              <a:off x="2496" y="1920"/>
              <a:ext cx="240" cy="192"/>
              <a:chOff x="1872" y="912"/>
              <a:chExt cx="1296" cy="1008"/>
            </a:xfrm>
          </p:grpSpPr>
          <p:sp>
            <p:nvSpPr>
              <p:cNvPr id="29747" name="Oval 49"/>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48" name="Line 50"/>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29749" name="Line 51"/>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29723" name="Group 52"/>
            <p:cNvGrpSpPr>
              <a:grpSpLocks/>
            </p:cNvGrpSpPr>
            <p:nvPr/>
          </p:nvGrpSpPr>
          <p:grpSpPr bwMode="auto">
            <a:xfrm>
              <a:off x="2304" y="1920"/>
              <a:ext cx="240" cy="192"/>
              <a:chOff x="1872" y="912"/>
              <a:chExt cx="1296" cy="1008"/>
            </a:xfrm>
          </p:grpSpPr>
          <p:sp>
            <p:nvSpPr>
              <p:cNvPr id="29744" name="Oval 53"/>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45" name="Line 54"/>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29746" name="Line 55"/>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29724" name="Group 56"/>
            <p:cNvGrpSpPr>
              <a:grpSpLocks/>
            </p:cNvGrpSpPr>
            <p:nvPr/>
          </p:nvGrpSpPr>
          <p:grpSpPr bwMode="auto">
            <a:xfrm>
              <a:off x="2496" y="1680"/>
              <a:ext cx="240" cy="192"/>
              <a:chOff x="1872" y="912"/>
              <a:chExt cx="1296" cy="1008"/>
            </a:xfrm>
          </p:grpSpPr>
          <p:sp>
            <p:nvSpPr>
              <p:cNvPr id="29741" name="Oval 57"/>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42" name="Line 58"/>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29743" name="Line 59"/>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29725" name="Group 60"/>
            <p:cNvGrpSpPr>
              <a:grpSpLocks/>
            </p:cNvGrpSpPr>
            <p:nvPr/>
          </p:nvGrpSpPr>
          <p:grpSpPr bwMode="auto">
            <a:xfrm>
              <a:off x="2592" y="1824"/>
              <a:ext cx="240" cy="192"/>
              <a:chOff x="1872" y="912"/>
              <a:chExt cx="1296" cy="1008"/>
            </a:xfrm>
          </p:grpSpPr>
          <p:sp>
            <p:nvSpPr>
              <p:cNvPr id="29738" name="Oval 61"/>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39" name="Line 62"/>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40" name="Line 63"/>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726" name="Group 64"/>
            <p:cNvGrpSpPr>
              <a:grpSpLocks/>
            </p:cNvGrpSpPr>
            <p:nvPr/>
          </p:nvGrpSpPr>
          <p:grpSpPr bwMode="auto">
            <a:xfrm>
              <a:off x="2304" y="1680"/>
              <a:ext cx="240" cy="192"/>
              <a:chOff x="1872" y="912"/>
              <a:chExt cx="1296" cy="1008"/>
            </a:xfrm>
          </p:grpSpPr>
          <p:sp>
            <p:nvSpPr>
              <p:cNvPr id="29735" name="Oval 65"/>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36" name="Line 66"/>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37" name="Line 67"/>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727" name="Group 68"/>
            <p:cNvGrpSpPr>
              <a:grpSpLocks/>
            </p:cNvGrpSpPr>
            <p:nvPr/>
          </p:nvGrpSpPr>
          <p:grpSpPr bwMode="auto">
            <a:xfrm>
              <a:off x="2400" y="2016"/>
              <a:ext cx="240" cy="192"/>
              <a:chOff x="1872" y="912"/>
              <a:chExt cx="1296" cy="1008"/>
            </a:xfrm>
          </p:grpSpPr>
          <p:sp>
            <p:nvSpPr>
              <p:cNvPr id="29732" name="Oval 69"/>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33" name="Line 70"/>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34" name="Line 71"/>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29728" name="Group 72"/>
            <p:cNvGrpSpPr>
              <a:grpSpLocks/>
            </p:cNvGrpSpPr>
            <p:nvPr/>
          </p:nvGrpSpPr>
          <p:grpSpPr bwMode="auto">
            <a:xfrm>
              <a:off x="2256" y="1824"/>
              <a:ext cx="240" cy="192"/>
              <a:chOff x="1872" y="912"/>
              <a:chExt cx="1296" cy="1008"/>
            </a:xfrm>
          </p:grpSpPr>
          <p:sp>
            <p:nvSpPr>
              <p:cNvPr id="29729" name="Oval 73"/>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9730" name="Line 74"/>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731" name="Line 75"/>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12364" name="Arc 76"/>
          <p:cNvSpPr>
            <a:spLocks/>
          </p:cNvSpPr>
          <p:nvPr/>
        </p:nvSpPr>
        <p:spPr bwMode="auto">
          <a:xfrm rot="10800000" flipV="1">
            <a:off x="3657600" y="3657600"/>
            <a:ext cx="457200" cy="533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33350">
            <a:pattFill prst="dashHorz">
              <a:fgClr>
                <a:srgbClr val="FFFF00"/>
              </a:fgClr>
              <a:bgClr>
                <a:srgbClr val="FF00FF"/>
              </a:bgClr>
            </a:patt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365" name="Arc 77"/>
          <p:cNvSpPr>
            <a:spLocks/>
          </p:cNvSpPr>
          <p:nvPr/>
        </p:nvSpPr>
        <p:spPr bwMode="auto">
          <a:xfrm rot="10800000" flipV="1">
            <a:off x="1220788" y="3659188"/>
            <a:ext cx="655637" cy="381000"/>
          </a:xfrm>
          <a:custGeom>
            <a:avLst/>
            <a:gdLst>
              <a:gd name="T0" fmla="*/ 0 w 37174"/>
              <a:gd name="T1" fmla="*/ 2147483646 h 21600"/>
              <a:gd name="T2" fmla="*/ 2147483646 w 37174"/>
              <a:gd name="T3" fmla="*/ 2147483646 h 21600"/>
              <a:gd name="T4" fmla="*/ 2147483646 w 37174"/>
              <a:gd name="T5" fmla="*/ 2147483646 h 21600"/>
              <a:gd name="T6" fmla="*/ 0 60000 65536"/>
              <a:gd name="T7" fmla="*/ 0 60000 65536"/>
              <a:gd name="T8" fmla="*/ 0 60000 65536"/>
              <a:gd name="T9" fmla="*/ 0 w 37174"/>
              <a:gd name="T10" fmla="*/ 0 h 21600"/>
              <a:gd name="T11" fmla="*/ 37174 w 37174"/>
              <a:gd name="T12" fmla="*/ 21600 h 21600"/>
            </a:gdLst>
            <a:ahLst/>
            <a:cxnLst>
              <a:cxn ang="T6">
                <a:pos x="T0" y="T1"/>
              </a:cxn>
              <a:cxn ang="T7">
                <a:pos x="T2" y="T3"/>
              </a:cxn>
              <a:cxn ang="T8">
                <a:pos x="T4" y="T5"/>
              </a:cxn>
            </a:cxnLst>
            <a:rect l="T9" t="T10" r="T11" b="T12"/>
            <a:pathLst>
              <a:path w="37174" h="21600" fill="none" extrusionOk="0">
                <a:moveTo>
                  <a:pt x="0" y="6633"/>
                </a:moveTo>
                <a:cubicBezTo>
                  <a:pt x="4072" y="2395"/>
                  <a:pt x="9696" y="-1"/>
                  <a:pt x="15574" y="0"/>
                </a:cubicBezTo>
                <a:cubicBezTo>
                  <a:pt x="27503" y="0"/>
                  <a:pt x="37174" y="9670"/>
                  <a:pt x="37174" y="21600"/>
                </a:cubicBezTo>
              </a:path>
              <a:path w="37174" h="21600" stroke="0" extrusionOk="0">
                <a:moveTo>
                  <a:pt x="0" y="6633"/>
                </a:moveTo>
                <a:cubicBezTo>
                  <a:pt x="4072" y="2395"/>
                  <a:pt x="9696" y="-1"/>
                  <a:pt x="15574" y="0"/>
                </a:cubicBezTo>
                <a:cubicBezTo>
                  <a:pt x="27503" y="0"/>
                  <a:pt x="37174" y="9670"/>
                  <a:pt x="37174" y="21600"/>
                </a:cubicBezTo>
                <a:lnTo>
                  <a:pt x="15574" y="21600"/>
                </a:lnTo>
                <a:lnTo>
                  <a:pt x="0" y="6633"/>
                </a:lnTo>
                <a:close/>
              </a:path>
            </a:pathLst>
          </a:custGeom>
          <a:noFill/>
          <a:ln w="133350">
            <a:pattFill prst="dashHorz">
              <a:fgClr>
                <a:srgbClr val="FFFF00"/>
              </a:fgClr>
              <a:bgClr>
                <a:srgbClr val="FF00FF"/>
              </a:bgClr>
            </a:patt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366" name="Arc 78"/>
          <p:cNvSpPr>
            <a:spLocks/>
          </p:cNvSpPr>
          <p:nvPr/>
        </p:nvSpPr>
        <p:spPr bwMode="auto">
          <a:xfrm>
            <a:off x="2286000" y="3581400"/>
            <a:ext cx="457200" cy="533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33350">
            <a:pattFill prst="dashHorz">
              <a:fgClr>
                <a:srgbClr val="FFFF00"/>
              </a:fgClr>
              <a:bgClr>
                <a:srgbClr val="FF00FF"/>
              </a:bgClr>
            </a:patt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367" name="Arc 79"/>
          <p:cNvSpPr>
            <a:spLocks/>
          </p:cNvSpPr>
          <p:nvPr/>
        </p:nvSpPr>
        <p:spPr bwMode="auto">
          <a:xfrm rot="5400000" flipV="1">
            <a:off x="2781300" y="4076700"/>
            <a:ext cx="457200" cy="533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33350">
            <a:pattFill prst="dashHorz">
              <a:fgClr>
                <a:srgbClr val="FFFF00"/>
              </a:fgClr>
              <a:bgClr>
                <a:srgbClr val="FF00FF"/>
              </a:bgClr>
            </a:patt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368" name="Arc 80"/>
          <p:cNvSpPr>
            <a:spLocks/>
          </p:cNvSpPr>
          <p:nvPr/>
        </p:nvSpPr>
        <p:spPr bwMode="auto">
          <a:xfrm flipV="1">
            <a:off x="3200400" y="4038600"/>
            <a:ext cx="457200" cy="533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33350">
            <a:pattFill prst="dashHorz">
              <a:fgClr>
                <a:srgbClr val="FFFF00"/>
              </a:fgClr>
              <a:bgClr>
                <a:srgbClr val="FF00FF"/>
              </a:bgClr>
            </a:patt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369" name="Arc 81"/>
          <p:cNvSpPr>
            <a:spLocks/>
          </p:cNvSpPr>
          <p:nvPr/>
        </p:nvSpPr>
        <p:spPr bwMode="auto">
          <a:xfrm rot="10800000" flipV="1">
            <a:off x="1828800" y="3581400"/>
            <a:ext cx="457200" cy="533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33350">
            <a:pattFill prst="dashHorz">
              <a:fgClr>
                <a:srgbClr val="FFFF00"/>
              </a:fgClr>
              <a:bgClr>
                <a:srgbClr val="FF00FF"/>
              </a:bgClr>
            </a:patt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370" name="Arc 82"/>
          <p:cNvSpPr>
            <a:spLocks/>
          </p:cNvSpPr>
          <p:nvPr/>
        </p:nvSpPr>
        <p:spPr bwMode="auto">
          <a:xfrm rot="16200000" flipV="1">
            <a:off x="3848100" y="3848100"/>
            <a:ext cx="533400" cy="152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33350">
            <a:pattFill prst="dashHorz">
              <a:fgClr>
                <a:srgbClr val="FFFF00"/>
              </a:fgClr>
              <a:bgClr>
                <a:srgbClr val="FF00FF"/>
              </a:bgClr>
            </a:patt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371" name="Arc 83"/>
          <p:cNvSpPr>
            <a:spLocks/>
          </p:cNvSpPr>
          <p:nvPr/>
        </p:nvSpPr>
        <p:spPr bwMode="auto">
          <a:xfrm flipV="1">
            <a:off x="1524000" y="4038600"/>
            <a:ext cx="304800" cy="5334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33350">
            <a:pattFill prst="dashHorz">
              <a:fgClr>
                <a:srgbClr val="FFFF00"/>
              </a:fgClr>
              <a:bgClr>
                <a:srgbClr val="FF00FF"/>
              </a:bgClr>
            </a:patt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2372" name="Arc 84"/>
          <p:cNvSpPr>
            <a:spLocks/>
          </p:cNvSpPr>
          <p:nvPr/>
        </p:nvSpPr>
        <p:spPr bwMode="auto">
          <a:xfrm rot="5400000" flipV="1">
            <a:off x="1104900" y="4076700"/>
            <a:ext cx="609600" cy="381000"/>
          </a:xfrm>
          <a:custGeom>
            <a:avLst/>
            <a:gdLst>
              <a:gd name="T0" fmla="*/ 0 w 21601"/>
              <a:gd name="T1" fmla="*/ 0 h 21600"/>
              <a:gd name="T2" fmla="*/ 2147483646 w 21601"/>
              <a:gd name="T3" fmla="*/ 2147483646 h 21600"/>
              <a:gd name="T4" fmla="*/ 2147483646 w 21601"/>
              <a:gd name="T5" fmla="*/ 2147483646 h 21600"/>
              <a:gd name="T6" fmla="*/ 0 60000 65536"/>
              <a:gd name="T7" fmla="*/ 0 60000 65536"/>
              <a:gd name="T8" fmla="*/ 0 60000 65536"/>
              <a:gd name="T9" fmla="*/ 0 w 21601"/>
              <a:gd name="T10" fmla="*/ 0 h 21600"/>
              <a:gd name="T11" fmla="*/ 21601 w 21601"/>
              <a:gd name="T12" fmla="*/ 21600 h 21600"/>
            </a:gdLst>
            <a:ahLst/>
            <a:cxnLst>
              <a:cxn ang="T6">
                <a:pos x="T0" y="T1"/>
              </a:cxn>
              <a:cxn ang="T7">
                <a:pos x="T2" y="T3"/>
              </a:cxn>
              <a:cxn ang="T8">
                <a:pos x="T4" y="T5"/>
              </a:cxn>
            </a:cxnLst>
            <a:rect l="T9" t="T10" r="T11" b="T12"/>
            <a:pathLst>
              <a:path w="21601" h="21600" fill="none" extrusionOk="0">
                <a:moveTo>
                  <a:pt x="0" y="0"/>
                </a:moveTo>
                <a:cubicBezTo>
                  <a:pt x="0" y="0"/>
                  <a:pt x="0" y="-1"/>
                  <a:pt x="1" y="0"/>
                </a:cubicBezTo>
                <a:cubicBezTo>
                  <a:pt x="11930" y="0"/>
                  <a:pt x="21601" y="9670"/>
                  <a:pt x="21601" y="21600"/>
                </a:cubicBezTo>
              </a:path>
              <a:path w="21601" h="21600" stroke="0" extrusionOk="0">
                <a:moveTo>
                  <a:pt x="0" y="0"/>
                </a:moveTo>
                <a:cubicBezTo>
                  <a:pt x="0" y="0"/>
                  <a:pt x="0" y="-1"/>
                  <a:pt x="1" y="0"/>
                </a:cubicBezTo>
                <a:cubicBezTo>
                  <a:pt x="11930" y="0"/>
                  <a:pt x="21601" y="9670"/>
                  <a:pt x="21601" y="21600"/>
                </a:cubicBezTo>
                <a:lnTo>
                  <a:pt x="1" y="21600"/>
                </a:lnTo>
                <a:lnTo>
                  <a:pt x="0" y="0"/>
                </a:lnTo>
                <a:close/>
              </a:path>
            </a:pathLst>
          </a:custGeom>
          <a:noFill/>
          <a:ln w="133350">
            <a:pattFill prst="dashHorz">
              <a:fgClr>
                <a:srgbClr val="FFFF00"/>
              </a:fgClr>
              <a:bgClr>
                <a:srgbClr val="FF00FF"/>
              </a:bgClr>
            </a:patt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9709" name="Text Box 85"/>
          <p:cNvSpPr txBox="1">
            <a:spLocks noChangeArrowheads="1"/>
          </p:cNvSpPr>
          <p:nvPr/>
        </p:nvSpPr>
        <p:spPr bwMode="auto">
          <a:xfrm>
            <a:off x="228600" y="358775"/>
            <a:ext cx="5181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latin typeface="Times New Roman" panose="02020603050405020304" pitchFamily="18" charset="0"/>
              </a:rPr>
              <a:t>It turns out, that an electron can be treated as a wave.  </a:t>
            </a:r>
          </a:p>
          <a:p>
            <a:pPr eaLnBrk="1" hangingPunct="1">
              <a:spcBef>
                <a:spcPct val="50000"/>
              </a:spcBef>
              <a:buFontTx/>
              <a:buNone/>
            </a:pPr>
            <a:endParaRPr lang="en-US" altLang="en-US" sz="2400">
              <a:latin typeface="Times New Roman" panose="02020603050405020304" pitchFamily="18" charset="0"/>
            </a:endParaRPr>
          </a:p>
        </p:txBody>
      </p:sp>
      <p:pic>
        <p:nvPicPr>
          <p:cNvPr id="20567" name="Picture 87" descr="http://webs.mn.catholic.edu.au/physics/emery/assets/9_5_op5.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2667000"/>
            <a:ext cx="3686175" cy="316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p:cTn id="7" dur="500" fill="hold"/>
                                        <p:tgtEl>
                                          <p:spTgt spid="12290"/>
                                        </p:tgtEl>
                                        <p:attrNameLst>
                                          <p:attrName>ppt_w</p:attrName>
                                        </p:attrNameLst>
                                      </p:cBhvr>
                                      <p:tavLst>
                                        <p:tav tm="0">
                                          <p:val>
                                            <p:fltVal val="0"/>
                                          </p:val>
                                        </p:tav>
                                        <p:tav tm="100000">
                                          <p:val>
                                            <p:strVal val="#ppt_w"/>
                                          </p:val>
                                        </p:tav>
                                      </p:tavLst>
                                    </p:anim>
                                    <p:anim calcmode="lin" valueType="num">
                                      <p:cBhvr>
                                        <p:cTn id="8" dur="500" fill="hold"/>
                                        <p:tgtEl>
                                          <p:spTgt spid="12290"/>
                                        </p:tgtEl>
                                        <p:attrNameLst>
                                          <p:attrName>ppt_h</p:attrName>
                                        </p:attrNameLst>
                                      </p:cBhvr>
                                      <p:tavLst>
                                        <p:tav tm="0">
                                          <p:val>
                                            <p:strVal val="#ppt_h"/>
                                          </p:val>
                                        </p:tav>
                                        <p:tav tm="100000">
                                          <p:val>
                                            <p:strVal val="#ppt_h"/>
                                          </p:val>
                                        </p:tav>
                                      </p:tavLst>
                                    </p:anim>
                                  </p:childTnLst>
                                </p:cTn>
                              </p:par>
                            </p:childTnLst>
                          </p:cTn>
                        </p:par>
                        <p:par>
                          <p:cTn id="9" fill="hold" nodeType="afterGroup">
                            <p:stCondLst>
                              <p:cond delay="500"/>
                            </p:stCondLst>
                            <p:childTnLst>
                              <p:par>
                                <p:cTn id="10" presetID="17" presetClass="entr" presetSubtype="10" fill="hold" nodeType="afterEffect">
                                  <p:stCondLst>
                                    <p:cond delay="0"/>
                                  </p:stCondLst>
                                  <p:childTnLst>
                                    <p:set>
                                      <p:cBhvr>
                                        <p:cTn id="11" dur="1" fill="hold">
                                          <p:stCondLst>
                                            <p:cond delay="0"/>
                                          </p:stCondLst>
                                        </p:cTn>
                                        <p:tgtEl>
                                          <p:spTgt spid="12364"/>
                                        </p:tgtEl>
                                        <p:attrNameLst>
                                          <p:attrName>style.visibility</p:attrName>
                                        </p:attrNameLst>
                                      </p:cBhvr>
                                      <p:to>
                                        <p:strVal val="visible"/>
                                      </p:to>
                                    </p:set>
                                    <p:anim calcmode="lin" valueType="num">
                                      <p:cBhvr>
                                        <p:cTn id="12" dur="500" fill="hold"/>
                                        <p:tgtEl>
                                          <p:spTgt spid="12364"/>
                                        </p:tgtEl>
                                        <p:attrNameLst>
                                          <p:attrName>ppt_w</p:attrName>
                                        </p:attrNameLst>
                                      </p:cBhvr>
                                      <p:tavLst>
                                        <p:tav tm="0">
                                          <p:val>
                                            <p:fltVal val="0"/>
                                          </p:val>
                                        </p:tav>
                                        <p:tav tm="100000">
                                          <p:val>
                                            <p:strVal val="#ppt_w"/>
                                          </p:val>
                                        </p:tav>
                                      </p:tavLst>
                                    </p:anim>
                                    <p:anim calcmode="lin" valueType="num">
                                      <p:cBhvr>
                                        <p:cTn id="13" dur="500" fill="hold"/>
                                        <p:tgtEl>
                                          <p:spTgt spid="12364"/>
                                        </p:tgtEl>
                                        <p:attrNameLst>
                                          <p:attrName>ppt_h</p:attrName>
                                        </p:attrNameLst>
                                      </p:cBhvr>
                                      <p:tavLst>
                                        <p:tav tm="0">
                                          <p:val>
                                            <p:strVal val="#ppt_h"/>
                                          </p:val>
                                        </p:tav>
                                        <p:tav tm="100000">
                                          <p:val>
                                            <p:strVal val="#ppt_h"/>
                                          </p:val>
                                        </p:tav>
                                      </p:tavLst>
                                    </p:anim>
                                  </p:childTnLst>
                                </p:cTn>
                              </p:par>
                            </p:childTnLst>
                          </p:cTn>
                        </p:par>
                        <p:par>
                          <p:cTn id="14" fill="hold" nodeType="afterGroup">
                            <p:stCondLst>
                              <p:cond delay="1000"/>
                            </p:stCondLst>
                            <p:childTnLst>
                              <p:par>
                                <p:cTn id="15" presetID="17" presetClass="entr" presetSubtype="10" fill="hold" nodeType="afterEffect">
                                  <p:stCondLst>
                                    <p:cond delay="0"/>
                                  </p:stCondLst>
                                  <p:childTnLst>
                                    <p:set>
                                      <p:cBhvr>
                                        <p:cTn id="16" dur="1" fill="hold">
                                          <p:stCondLst>
                                            <p:cond delay="0"/>
                                          </p:stCondLst>
                                        </p:cTn>
                                        <p:tgtEl>
                                          <p:spTgt spid="12365"/>
                                        </p:tgtEl>
                                        <p:attrNameLst>
                                          <p:attrName>style.visibility</p:attrName>
                                        </p:attrNameLst>
                                      </p:cBhvr>
                                      <p:to>
                                        <p:strVal val="visible"/>
                                      </p:to>
                                    </p:set>
                                    <p:anim calcmode="lin" valueType="num">
                                      <p:cBhvr>
                                        <p:cTn id="17" dur="500" fill="hold"/>
                                        <p:tgtEl>
                                          <p:spTgt spid="12365"/>
                                        </p:tgtEl>
                                        <p:attrNameLst>
                                          <p:attrName>ppt_w</p:attrName>
                                        </p:attrNameLst>
                                      </p:cBhvr>
                                      <p:tavLst>
                                        <p:tav tm="0">
                                          <p:val>
                                            <p:fltVal val="0"/>
                                          </p:val>
                                        </p:tav>
                                        <p:tav tm="100000">
                                          <p:val>
                                            <p:strVal val="#ppt_w"/>
                                          </p:val>
                                        </p:tav>
                                      </p:tavLst>
                                    </p:anim>
                                    <p:anim calcmode="lin" valueType="num">
                                      <p:cBhvr>
                                        <p:cTn id="18" dur="500" fill="hold"/>
                                        <p:tgtEl>
                                          <p:spTgt spid="12365"/>
                                        </p:tgtEl>
                                        <p:attrNameLst>
                                          <p:attrName>ppt_h</p:attrName>
                                        </p:attrNameLst>
                                      </p:cBhvr>
                                      <p:tavLst>
                                        <p:tav tm="0">
                                          <p:val>
                                            <p:strVal val="#ppt_h"/>
                                          </p:val>
                                        </p:tav>
                                        <p:tav tm="100000">
                                          <p:val>
                                            <p:strVal val="#ppt_h"/>
                                          </p:val>
                                        </p:tav>
                                      </p:tavLst>
                                    </p:anim>
                                  </p:childTnLst>
                                </p:cTn>
                              </p:par>
                            </p:childTnLst>
                          </p:cTn>
                        </p:par>
                        <p:par>
                          <p:cTn id="19" fill="hold" nodeType="afterGroup">
                            <p:stCondLst>
                              <p:cond delay="1500"/>
                            </p:stCondLst>
                            <p:childTnLst>
                              <p:par>
                                <p:cTn id="20" presetID="17" presetClass="entr" presetSubtype="10" fill="hold" nodeType="afterEffect">
                                  <p:stCondLst>
                                    <p:cond delay="0"/>
                                  </p:stCondLst>
                                  <p:childTnLst>
                                    <p:set>
                                      <p:cBhvr>
                                        <p:cTn id="21" dur="1" fill="hold">
                                          <p:stCondLst>
                                            <p:cond delay="0"/>
                                          </p:stCondLst>
                                        </p:cTn>
                                        <p:tgtEl>
                                          <p:spTgt spid="12366"/>
                                        </p:tgtEl>
                                        <p:attrNameLst>
                                          <p:attrName>style.visibility</p:attrName>
                                        </p:attrNameLst>
                                      </p:cBhvr>
                                      <p:to>
                                        <p:strVal val="visible"/>
                                      </p:to>
                                    </p:set>
                                    <p:anim calcmode="lin" valueType="num">
                                      <p:cBhvr>
                                        <p:cTn id="22" dur="500" fill="hold"/>
                                        <p:tgtEl>
                                          <p:spTgt spid="12366"/>
                                        </p:tgtEl>
                                        <p:attrNameLst>
                                          <p:attrName>ppt_w</p:attrName>
                                        </p:attrNameLst>
                                      </p:cBhvr>
                                      <p:tavLst>
                                        <p:tav tm="0">
                                          <p:val>
                                            <p:fltVal val="0"/>
                                          </p:val>
                                        </p:tav>
                                        <p:tav tm="100000">
                                          <p:val>
                                            <p:strVal val="#ppt_w"/>
                                          </p:val>
                                        </p:tav>
                                      </p:tavLst>
                                    </p:anim>
                                    <p:anim calcmode="lin" valueType="num">
                                      <p:cBhvr>
                                        <p:cTn id="23" dur="500" fill="hold"/>
                                        <p:tgtEl>
                                          <p:spTgt spid="12366"/>
                                        </p:tgtEl>
                                        <p:attrNameLst>
                                          <p:attrName>ppt_h</p:attrName>
                                        </p:attrNameLst>
                                      </p:cBhvr>
                                      <p:tavLst>
                                        <p:tav tm="0">
                                          <p:val>
                                            <p:strVal val="#ppt_h"/>
                                          </p:val>
                                        </p:tav>
                                        <p:tav tm="100000">
                                          <p:val>
                                            <p:strVal val="#ppt_h"/>
                                          </p:val>
                                        </p:tav>
                                      </p:tavLst>
                                    </p:anim>
                                  </p:childTnLst>
                                </p:cTn>
                              </p:par>
                            </p:childTnLst>
                          </p:cTn>
                        </p:par>
                        <p:par>
                          <p:cTn id="24" fill="hold" nodeType="afterGroup">
                            <p:stCondLst>
                              <p:cond delay="2000"/>
                            </p:stCondLst>
                            <p:childTnLst>
                              <p:par>
                                <p:cTn id="25" presetID="17" presetClass="entr" presetSubtype="10" fill="hold" nodeType="afterEffect">
                                  <p:stCondLst>
                                    <p:cond delay="0"/>
                                  </p:stCondLst>
                                  <p:childTnLst>
                                    <p:set>
                                      <p:cBhvr>
                                        <p:cTn id="26" dur="1" fill="hold">
                                          <p:stCondLst>
                                            <p:cond delay="0"/>
                                          </p:stCondLst>
                                        </p:cTn>
                                        <p:tgtEl>
                                          <p:spTgt spid="12367"/>
                                        </p:tgtEl>
                                        <p:attrNameLst>
                                          <p:attrName>style.visibility</p:attrName>
                                        </p:attrNameLst>
                                      </p:cBhvr>
                                      <p:to>
                                        <p:strVal val="visible"/>
                                      </p:to>
                                    </p:set>
                                    <p:anim calcmode="lin" valueType="num">
                                      <p:cBhvr>
                                        <p:cTn id="27" dur="500" fill="hold"/>
                                        <p:tgtEl>
                                          <p:spTgt spid="12367"/>
                                        </p:tgtEl>
                                        <p:attrNameLst>
                                          <p:attrName>ppt_w</p:attrName>
                                        </p:attrNameLst>
                                      </p:cBhvr>
                                      <p:tavLst>
                                        <p:tav tm="0">
                                          <p:val>
                                            <p:fltVal val="0"/>
                                          </p:val>
                                        </p:tav>
                                        <p:tav tm="100000">
                                          <p:val>
                                            <p:strVal val="#ppt_w"/>
                                          </p:val>
                                        </p:tav>
                                      </p:tavLst>
                                    </p:anim>
                                    <p:anim calcmode="lin" valueType="num">
                                      <p:cBhvr>
                                        <p:cTn id="28" dur="500" fill="hold"/>
                                        <p:tgtEl>
                                          <p:spTgt spid="12367"/>
                                        </p:tgtEl>
                                        <p:attrNameLst>
                                          <p:attrName>ppt_h</p:attrName>
                                        </p:attrNameLst>
                                      </p:cBhvr>
                                      <p:tavLst>
                                        <p:tav tm="0">
                                          <p:val>
                                            <p:strVal val="#ppt_h"/>
                                          </p:val>
                                        </p:tav>
                                        <p:tav tm="100000">
                                          <p:val>
                                            <p:strVal val="#ppt_h"/>
                                          </p:val>
                                        </p:tav>
                                      </p:tavLst>
                                    </p:anim>
                                  </p:childTnLst>
                                </p:cTn>
                              </p:par>
                            </p:childTnLst>
                          </p:cTn>
                        </p:par>
                        <p:par>
                          <p:cTn id="29" fill="hold" nodeType="afterGroup">
                            <p:stCondLst>
                              <p:cond delay="2500"/>
                            </p:stCondLst>
                            <p:childTnLst>
                              <p:par>
                                <p:cTn id="30" presetID="17" presetClass="entr" presetSubtype="10" fill="hold" nodeType="afterEffect">
                                  <p:stCondLst>
                                    <p:cond delay="0"/>
                                  </p:stCondLst>
                                  <p:childTnLst>
                                    <p:set>
                                      <p:cBhvr>
                                        <p:cTn id="31" dur="1" fill="hold">
                                          <p:stCondLst>
                                            <p:cond delay="0"/>
                                          </p:stCondLst>
                                        </p:cTn>
                                        <p:tgtEl>
                                          <p:spTgt spid="12368"/>
                                        </p:tgtEl>
                                        <p:attrNameLst>
                                          <p:attrName>style.visibility</p:attrName>
                                        </p:attrNameLst>
                                      </p:cBhvr>
                                      <p:to>
                                        <p:strVal val="visible"/>
                                      </p:to>
                                    </p:set>
                                    <p:anim calcmode="lin" valueType="num">
                                      <p:cBhvr>
                                        <p:cTn id="32" dur="500" fill="hold"/>
                                        <p:tgtEl>
                                          <p:spTgt spid="12368"/>
                                        </p:tgtEl>
                                        <p:attrNameLst>
                                          <p:attrName>ppt_w</p:attrName>
                                        </p:attrNameLst>
                                      </p:cBhvr>
                                      <p:tavLst>
                                        <p:tav tm="0">
                                          <p:val>
                                            <p:fltVal val="0"/>
                                          </p:val>
                                        </p:tav>
                                        <p:tav tm="100000">
                                          <p:val>
                                            <p:strVal val="#ppt_w"/>
                                          </p:val>
                                        </p:tav>
                                      </p:tavLst>
                                    </p:anim>
                                    <p:anim calcmode="lin" valueType="num">
                                      <p:cBhvr>
                                        <p:cTn id="33" dur="500" fill="hold"/>
                                        <p:tgtEl>
                                          <p:spTgt spid="12368"/>
                                        </p:tgtEl>
                                        <p:attrNameLst>
                                          <p:attrName>ppt_h</p:attrName>
                                        </p:attrNameLst>
                                      </p:cBhvr>
                                      <p:tavLst>
                                        <p:tav tm="0">
                                          <p:val>
                                            <p:strVal val="#ppt_h"/>
                                          </p:val>
                                        </p:tav>
                                        <p:tav tm="100000">
                                          <p:val>
                                            <p:strVal val="#ppt_h"/>
                                          </p:val>
                                        </p:tav>
                                      </p:tavLst>
                                    </p:anim>
                                  </p:childTnLst>
                                </p:cTn>
                              </p:par>
                            </p:childTnLst>
                          </p:cTn>
                        </p:par>
                        <p:par>
                          <p:cTn id="34" fill="hold" nodeType="afterGroup">
                            <p:stCondLst>
                              <p:cond delay="3000"/>
                            </p:stCondLst>
                            <p:childTnLst>
                              <p:par>
                                <p:cTn id="35" presetID="17" presetClass="entr" presetSubtype="10" fill="hold" nodeType="afterEffect">
                                  <p:stCondLst>
                                    <p:cond delay="0"/>
                                  </p:stCondLst>
                                  <p:childTnLst>
                                    <p:set>
                                      <p:cBhvr>
                                        <p:cTn id="36" dur="1" fill="hold">
                                          <p:stCondLst>
                                            <p:cond delay="0"/>
                                          </p:stCondLst>
                                        </p:cTn>
                                        <p:tgtEl>
                                          <p:spTgt spid="12369"/>
                                        </p:tgtEl>
                                        <p:attrNameLst>
                                          <p:attrName>style.visibility</p:attrName>
                                        </p:attrNameLst>
                                      </p:cBhvr>
                                      <p:to>
                                        <p:strVal val="visible"/>
                                      </p:to>
                                    </p:set>
                                    <p:anim calcmode="lin" valueType="num">
                                      <p:cBhvr>
                                        <p:cTn id="37" dur="500" fill="hold"/>
                                        <p:tgtEl>
                                          <p:spTgt spid="12369"/>
                                        </p:tgtEl>
                                        <p:attrNameLst>
                                          <p:attrName>ppt_w</p:attrName>
                                        </p:attrNameLst>
                                      </p:cBhvr>
                                      <p:tavLst>
                                        <p:tav tm="0">
                                          <p:val>
                                            <p:fltVal val="0"/>
                                          </p:val>
                                        </p:tav>
                                        <p:tav tm="100000">
                                          <p:val>
                                            <p:strVal val="#ppt_w"/>
                                          </p:val>
                                        </p:tav>
                                      </p:tavLst>
                                    </p:anim>
                                    <p:anim calcmode="lin" valueType="num">
                                      <p:cBhvr>
                                        <p:cTn id="38" dur="500" fill="hold"/>
                                        <p:tgtEl>
                                          <p:spTgt spid="12369"/>
                                        </p:tgtEl>
                                        <p:attrNameLst>
                                          <p:attrName>ppt_h</p:attrName>
                                        </p:attrNameLst>
                                      </p:cBhvr>
                                      <p:tavLst>
                                        <p:tav tm="0">
                                          <p:val>
                                            <p:strVal val="#ppt_h"/>
                                          </p:val>
                                        </p:tav>
                                        <p:tav tm="100000">
                                          <p:val>
                                            <p:strVal val="#ppt_h"/>
                                          </p:val>
                                        </p:tav>
                                      </p:tavLst>
                                    </p:anim>
                                  </p:childTnLst>
                                </p:cTn>
                              </p:par>
                            </p:childTnLst>
                          </p:cTn>
                        </p:par>
                        <p:par>
                          <p:cTn id="39" fill="hold" nodeType="afterGroup">
                            <p:stCondLst>
                              <p:cond delay="3500"/>
                            </p:stCondLst>
                            <p:childTnLst>
                              <p:par>
                                <p:cTn id="40" presetID="17" presetClass="entr" presetSubtype="10" fill="hold" nodeType="afterEffect">
                                  <p:stCondLst>
                                    <p:cond delay="0"/>
                                  </p:stCondLst>
                                  <p:childTnLst>
                                    <p:set>
                                      <p:cBhvr>
                                        <p:cTn id="41" dur="1" fill="hold">
                                          <p:stCondLst>
                                            <p:cond delay="0"/>
                                          </p:stCondLst>
                                        </p:cTn>
                                        <p:tgtEl>
                                          <p:spTgt spid="12370"/>
                                        </p:tgtEl>
                                        <p:attrNameLst>
                                          <p:attrName>style.visibility</p:attrName>
                                        </p:attrNameLst>
                                      </p:cBhvr>
                                      <p:to>
                                        <p:strVal val="visible"/>
                                      </p:to>
                                    </p:set>
                                    <p:anim calcmode="lin" valueType="num">
                                      <p:cBhvr>
                                        <p:cTn id="42" dur="500" fill="hold"/>
                                        <p:tgtEl>
                                          <p:spTgt spid="12370"/>
                                        </p:tgtEl>
                                        <p:attrNameLst>
                                          <p:attrName>ppt_w</p:attrName>
                                        </p:attrNameLst>
                                      </p:cBhvr>
                                      <p:tavLst>
                                        <p:tav tm="0">
                                          <p:val>
                                            <p:fltVal val="0"/>
                                          </p:val>
                                        </p:tav>
                                        <p:tav tm="100000">
                                          <p:val>
                                            <p:strVal val="#ppt_w"/>
                                          </p:val>
                                        </p:tav>
                                      </p:tavLst>
                                    </p:anim>
                                    <p:anim calcmode="lin" valueType="num">
                                      <p:cBhvr>
                                        <p:cTn id="43" dur="500" fill="hold"/>
                                        <p:tgtEl>
                                          <p:spTgt spid="12370"/>
                                        </p:tgtEl>
                                        <p:attrNameLst>
                                          <p:attrName>ppt_h</p:attrName>
                                        </p:attrNameLst>
                                      </p:cBhvr>
                                      <p:tavLst>
                                        <p:tav tm="0">
                                          <p:val>
                                            <p:strVal val="#ppt_h"/>
                                          </p:val>
                                        </p:tav>
                                        <p:tav tm="100000">
                                          <p:val>
                                            <p:strVal val="#ppt_h"/>
                                          </p:val>
                                        </p:tav>
                                      </p:tavLst>
                                    </p:anim>
                                  </p:childTnLst>
                                </p:cTn>
                              </p:par>
                            </p:childTnLst>
                          </p:cTn>
                        </p:par>
                        <p:par>
                          <p:cTn id="44" fill="hold" nodeType="afterGroup">
                            <p:stCondLst>
                              <p:cond delay="4000"/>
                            </p:stCondLst>
                            <p:childTnLst>
                              <p:par>
                                <p:cTn id="45" presetID="17" presetClass="entr" presetSubtype="10" fill="hold" nodeType="afterEffect">
                                  <p:stCondLst>
                                    <p:cond delay="0"/>
                                  </p:stCondLst>
                                  <p:childTnLst>
                                    <p:set>
                                      <p:cBhvr>
                                        <p:cTn id="46" dur="1" fill="hold">
                                          <p:stCondLst>
                                            <p:cond delay="0"/>
                                          </p:stCondLst>
                                        </p:cTn>
                                        <p:tgtEl>
                                          <p:spTgt spid="12371"/>
                                        </p:tgtEl>
                                        <p:attrNameLst>
                                          <p:attrName>style.visibility</p:attrName>
                                        </p:attrNameLst>
                                      </p:cBhvr>
                                      <p:to>
                                        <p:strVal val="visible"/>
                                      </p:to>
                                    </p:set>
                                    <p:anim calcmode="lin" valueType="num">
                                      <p:cBhvr>
                                        <p:cTn id="47" dur="500" fill="hold"/>
                                        <p:tgtEl>
                                          <p:spTgt spid="12371"/>
                                        </p:tgtEl>
                                        <p:attrNameLst>
                                          <p:attrName>ppt_w</p:attrName>
                                        </p:attrNameLst>
                                      </p:cBhvr>
                                      <p:tavLst>
                                        <p:tav tm="0">
                                          <p:val>
                                            <p:fltVal val="0"/>
                                          </p:val>
                                        </p:tav>
                                        <p:tav tm="100000">
                                          <p:val>
                                            <p:strVal val="#ppt_w"/>
                                          </p:val>
                                        </p:tav>
                                      </p:tavLst>
                                    </p:anim>
                                    <p:anim calcmode="lin" valueType="num">
                                      <p:cBhvr>
                                        <p:cTn id="48" dur="500" fill="hold"/>
                                        <p:tgtEl>
                                          <p:spTgt spid="12371"/>
                                        </p:tgtEl>
                                        <p:attrNameLst>
                                          <p:attrName>ppt_h</p:attrName>
                                        </p:attrNameLst>
                                      </p:cBhvr>
                                      <p:tavLst>
                                        <p:tav tm="0">
                                          <p:val>
                                            <p:strVal val="#ppt_h"/>
                                          </p:val>
                                        </p:tav>
                                        <p:tav tm="100000">
                                          <p:val>
                                            <p:strVal val="#ppt_h"/>
                                          </p:val>
                                        </p:tav>
                                      </p:tavLst>
                                    </p:anim>
                                  </p:childTnLst>
                                </p:cTn>
                              </p:par>
                            </p:childTnLst>
                          </p:cTn>
                        </p:par>
                        <p:par>
                          <p:cTn id="49" fill="hold" nodeType="afterGroup">
                            <p:stCondLst>
                              <p:cond delay="4500"/>
                            </p:stCondLst>
                            <p:childTnLst>
                              <p:par>
                                <p:cTn id="50" presetID="17" presetClass="entr" presetSubtype="10" fill="hold" nodeType="afterEffect">
                                  <p:stCondLst>
                                    <p:cond delay="0"/>
                                  </p:stCondLst>
                                  <p:childTnLst>
                                    <p:set>
                                      <p:cBhvr>
                                        <p:cTn id="51" dur="1" fill="hold">
                                          <p:stCondLst>
                                            <p:cond delay="0"/>
                                          </p:stCondLst>
                                        </p:cTn>
                                        <p:tgtEl>
                                          <p:spTgt spid="12372"/>
                                        </p:tgtEl>
                                        <p:attrNameLst>
                                          <p:attrName>style.visibility</p:attrName>
                                        </p:attrNameLst>
                                      </p:cBhvr>
                                      <p:to>
                                        <p:strVal val="visible"/>
                                      </p:to>
                                    </p:set>
                                    <p:anim calcmode="lin" valueType="num">
                                      <p:cBhvr>
                                        <p:cTn id="52" dur="500" fill="hold"/>
                                        <p:tgtEl>
                                          <p:spTgt spid="12372"/>
                                        </p:tgtEl>
                                        <p:attrNameLst>
                                          <p:attrName>ppt_w</p:attrName>
                                        </p:attrNameLst>
                                      </p:cBhvr>
                                      <p:tavLst>
                                        <p:tav tm="0">
                                          <p:val>
                                            <p:fltVal val="0"/>
                                          </p:val>
                                        </p:tav>
                                        <p:tav tm="100000">
                                          <p:val>
                                            <p:strVal val="#ppt_w"/>
                                          </p:val>
                                        </p:tav>
                                      </p:tavLst>
                                    </p:anim>
                                    <p:anim calcmode="lin" valueType="num">
                                      <p:cBhvr>
                                        <p:cTn id="53" dur="500" fill="hold"/>
                                        <p:tgtEl>
                                          <p:spTgt spid="12372"/>
                                        </p:tgtEl>
                                        <p:attrNameLst>
                                          <p:attrName>ppt_h</p:attrName>
                                        </p:attrNameLst>
                                      </p:cBhvr>
                                      <p:tavLst>
                                        <p:tav tm="0">
                                          <p:val>
                                            <p:strVal val="#ppt_h"/>
                                          </p:val>
                                        </p:tav>
                                        <p:tav tm="100000">
                                          <p:val>
                                            <p:strVal val="#ppt_h"/>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8" presetClass="entr" presetSubtype="16" fill="hold" nodeType="clickEffect">
                                  <p:stCondLst>
                                    <p:cond delay="0"/>
                                  </p:stCondLst>
                                  <p:childTnLst>
                                    <p:set>
                                      <p:cBhvr>
                                        <p:cTn id="57" dur="1" fill="hold">
                                          <p:stCondLst>
                                            <p:cond delay="0"/>
                                          </p:stCondLst>
                                        </p:cTn>
                                        <p:tgtEl>
                                          <p:spTgt spid="20567"/>
                                        </p:tgtEl>
                                        <p:attrNameLst>
                                          <p:attrName>style.visibility</p:attrName>
                                        </p:attrNameLst>
                                      </p:cBhvr>
                                      <p:to>
                                        <p:strVal val="visible"/>
                                      </p:to>
                                    </p:set>
                                    <p:animEffect transition="in" filter="diamond(in)">
                                      <p:cBhvr>
                                        <p:cTn id="58" dur="2000"/>
                                        <p:tgtEl>
                                          <p:spTgt spid="205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46" name="Object 2"/>
          <p:cNvGraphicFramePr>
            <a:graphicFrameLocks noChangeAspect="1"/>
          </p:cNvGraphicFramePr>
          <p:nvPr/>
        </p:nvGraphicFramePr>
        <p:xfrm>
          <a:off x="652463" y="2133600"/>
          <a:ext cx="7105650" cy="1763713"/>
        </p:xfrm>
        <a:graphic>
          <a:graphicData uri="http://schemas.openxmlformats.org/presentationml/2006/ole">
            <mc:AlternateContent xmlns:mc="http://schemas.openxmlformats.org/markup-compatibility/2006">
              <mc:Choice xmlns:v="urn:schemas-microsoft-com:vml" Requires="v">
                <p:oleObj spid="_x0000_s31748" name="Equation" r:id="rId4" imgW="1689100" imgH="419100" progId="Equation.3">
                  <p:embed/>
                </p:oleObj>
              </mc:Choice>
              <mc:Fallback>
                <p:oleObj name="Equation" r:id="rId4" imgW="1689100" imgH="4191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2463" y="2133600"/>
                        <a:ext cx="7105650" cy="1763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747" name="Text Box 3"/>
          <p:cNvSpPr txBox="1">
            <a:spLocks noChangeArrowheads="1"/>
          </p:cNvSpPr>
          <p:nvPr/>
        </p:nvSpPr>
        <p:spPr bwMode="auto">
          <a:xfrm>
            <a:off x="609600" y="1143000"/>
            <a:ext cx="6096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Schrödinger’s Equation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381000" y="381000"/>
            <a:ext cx="6477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This model of the atom nicely explains many phenomena.</a:t>
            </a:r>
          </a:p>
        </p:txBody>
      </p:sp>
      <p:sp>
        <p:nvSpPr>
          <p:cNvPr id="33795" name="Oval 3"/>
          <p:cNvSpPr>
            <a:spLocks noChangeArrowheads="1"/>
          </p:cNvSpPr>
          <p:nvPr/>
        </p:nvSpPr>
        <p:spPr bwMode="auto">
          <a:xfrm>
            <a:off x="4724400" y="3048000"/>
            <a:ext cx="2362200" cy="2286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96" name="Oval 4"/>
          <p:cNvSpPr>
            <a:spLocks noChangeArrowheads="1"/>
          </p:cNvSpPr>
          <p:nvPr/>
        </p:nvSpPr>
        <p:spPr bwMode="auto">
          <a:xfrm>
            <a:off x="4191000" y="2590800"/>
            <a:ext cx="3429000" cy="3124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97" name="Oval 5"/>
          <p:cNvSpPr>
            <a:spLocks noChangeArrowheads="1"/>
          </p:cNvSpPr>
          <p:nvPr/>
        </p:nvSpPr>
        <p:spPr bwMode="auto">
          <a:xfrm>
            <a:off x="3733800" y="2133600"/>
            <a:ext cx="4343400" cy="4038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798" name="Oval 6"/>
          <p:cNvSpPr>
            <a:spLocks noChangeArrowheads="1"/>
          </p:cNvSpPr>
          <p:nvPr/>
        </p:nvSpPr>
        <p:spPr bwMode="auto">
          <a:xfrm>
            <a:off x="3352800" y="1752600"/>
            <a:ext cx="5410200" cy="4800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33799" name="Group 7"/>
          <p:cNvGrpSpPr>
            <a:grpSpLocks/>
          </p:cNvGrpSpPr>
          <p:nvPr/>
        </p:nvGrpSpPr>
        <p:grpSpPr bwMode="auto">
          <a:xfrm>
            <a:off x="5562600" y="3733800"/>
            <a:ext cx="685800" cy="762000"/>
            <a:chOff x="1776" y="1152"/>
            <a:chExt cx="1776" cy="1824"/>
          </a:xfrm>
        </p:grpSpPr>
        <p:sp>
          <p:nvSpPr>
            <p:cNvPr id="33812" name="Oval 8"/>
            <p:cNvSpPr>
              <a:spLocks noChangeArrowheads="1"/>
            </p:cNvSpPr>
            <p:nvPr/>
          </p:nvSpPr>
          <p:spPr bwMode="auto">
            <a:xfrm>
              <a:off x="2976" y="2112"/>
              <a:ext cx="576" cy="52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13" name="Oval 9"/>
            <p:cNvSpPr>
              <a:spLocks noChangeArrowheads="1"/>
            </p:cNvSpPr>
            <p:nvPr/>
          </p:nvSpPr>
          <p:spPr bwMode="auto">
            <a:xfrm>
              <a:off x="2400" y="2448"/>
              <a:ext cx="576" cy="52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14" name="Oval 10"/>
            <p:cNvSpPr>
              <a:spLocks noChangeArrowheads="1"/>
            </p:cNvSpPr>
            <p:nvPr/>
          </p:nvSpPr>
          <p:spPr bwMode="auto">
            <a:xfrm>
              <a:off x="2880" y="2208"/>
              <a:ext cx="576" cy="52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15" name="Oval 11"/>
            <p:cNvSpPr>
              <a:spLocks noChangeArrowheads="1"/>
            </p:cNvSpPr>
            <p:nvPr/>
          </p:nvSpPr>
          <p:spPr bwMode="auto">
            <a:xfrm>
              <a:off x="2160" y="1200"/>
              <a:ext cx="576" cy="52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16" name="Oval 12"/>
            <p:cNvSpPr>
              <a:spLocks noChangeArrowheads="1"/>
            </p:cNvSpPr>
            <p:nvPr/>
          </p:nvSpPr>
          <p:spPr bwMode="auto">
            <a:xfrm>
              <a:off x="2976" y="1824"/>
              <a:ext cx="576" cy="52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17" name="Oval 13"/>
            <p:cNvSpPr>
              <a:spLocks noChangeArrowheads="1"/>
            </p:cNvSpPr>
            <p:nvPr/>
          </p:nvSpPr>
          <p:spPr bwMode="auto">
            <a:xfrm>
              <a:off x="1776" y="2112"/>
              <a:ext cx="576" cy="52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18" name="Oval 14"/>
            <p:cNvSpPr>
              <a:spLocks noChangeArrowheads="1"/>
            </p:cNvSpPr>
            <p:nvPr/>
          </p:nvSpPr>
          <p:spPr bwMode="auto">
            <a:xfrm>
              <a:off x="1920" y="1488"/>
              <a:ext cx="576" cy="52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19" name="Oval 15"/>
            <p:cNvSpPr>
              <a:spLocks noChangeArrowheads="1"/>
            </p:cNvSpPr>
            <p:nvPr/>
          </p:nvSpPr>
          <p:spPr bwMode="auto">
            <a:xfrm>
              <a:off x="1824" y="1680"/>
              <a:ext cx="576" cy="52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0" name="Oval 16"/>
            <p:cNvSpPr>
              <a:spLocks noChangeArrowheads="1"/>
            </p:cNvSpPr>
            <p:nvPr/>
          </p:nvSpPr>
          <p:spPr bwMode="auto">
            <a:xfrm>
              <a:off x="2112" y="1824"/>
              <a:ext cx="576" cy="52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1" name="Oval 17"/>
            <p:cNvSpPr>
              <a:spLocks noChangeArrowheads="1"/>
            </p:cNvSpPr>
            <p:nvPr/>
          </p:nvSpPr>
          <p:spPr bwMode="auto">
            <a:xfrm>
              <a:off x="2304" y="1584"/>
              <a:ext cx="576" cy="52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2" name="Oval 18"/>
            <p:cNvSpPr>
              <a:spLocks noChangeArrowheads="1"/>
            </p:cNvSpPr>
            <p:nvPr/>
          </p:nvSpPr>
          <p:spPr bwMode="auto">
            <a:xfrm>
              <a:off x="2592" y="1824"/>
              <a:ext cx="576" cy="52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3" name="Oval 19"/>
            <p:cNvSpPr>
              <a:spLocks noChangeArrowheads="1"/>
            </p:cNvSpPr>
            <p:nvPr/>
          </p:nvSpPr>
          <p:spPr bwMode="auto">
            <a:xfrm>
              <a:off x="2832" y="1680"/>
              <a:ext cx="576" cy="52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4" name="Oval 20"/>
            <p:cNvSpPr>
              <a:spLocks noChangeArrowheads="1"/>
            </p:cNvSpPr>
            <p:nvPr/>
          </p:nvSpPr>
          <p:spPr bwMode="auto">
            <a:xfrm>
              <a:off x="2688" y="2448"/>
              <a:ext cx="576" cy="52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5" name="Oval 21"/>
            <p:cNvSpPr>
              <a:spLocks noChangeArrowheads="1"/>
            </p:cNvSpPr>
            <p:nvPr/>
          </p:nvSpPr>
          <p:spPr bwMode="auto">
            <a:xfrm>
              <a:off x="2640" y="2112"/>
              <a:ext cx="576" cy="52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6" name="Oval 22"/>
            <p:cNvSpPr>
              <a:spLocks noChangeArrowheads="1"/>
            </p:cNvSpPr>
            <p:nvPr/>
          </p:nvSpPr>
          <p:spPr bwMode="auto">
            <a:xfrm>
              <a:off x="2400" y="2112"/>
              <a:ext cx="576" cy="52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7" name="Oval 23"/>
            <p:cNvSpPr>
              <a:spLocks noChangeArrowheads="1"/>
            </p:cNvSpPr>
            <p:nvPr/>
          </p:nvSpPr>
          <p:spPr bwMode="auto">
            <a:xfrm>
              <a:off x="2160" y="2256"/>
              <a:ext cx="576" cy="52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8" name="Oval 24"/>
            <p:cNvSpPr>
              <a:spLocks noChangeArrowheads="1"/>
            </p:cNvSpPr>
            <p:nvPr/>
          </p:nvSpPr>
          <p:spPr bwMode="auto">
            <a:xfrm>
              <a:off x="2592" y="1152"/>
              <a:ext cx="576" cy="52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29" name="Oval 25"/>
            <p:cNvSpPr>
              <a:spLocks noChangeArrowheads="1"/>
            </p:cNvSpPr>
            <p:nvPr/>
          </p:nvSpPr>
          <p:spPr bwMode="auto">
            <a:xfrm>
              <a:off x="2784" y="1344"/>
              <a:ext cx="576" cy="52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30" name="Oval 26"/>
            <p:cNvSpPr>
              <a:spLocks noChangeArrowheads="1"/>
            </p:cNvSpPr>
            <p:nvPr/>
          </p:nvSpPr>
          <p:spPr bwMode="auto">
            <a:xfrm>
              <a:off x="2016" y="2352"/>
              <a:ext cx="576" cy="52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3800" name="Oval 27"/>
          <p:cNvSpPr>
            <a:spLocks noChangeArrowheads="1"/>
          </p:cNvSpPr>
          <p:nvPr/>
        </p:nvSpPr>
        <p:spPr bwMode="auto">
          <a:xfrm>
            <a:off x="5791200" y="5257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01" name="Oval 28"/>
          <p:cNvSpPr>
            <a:spLocks noChangeArrowheads="1"/>
          </p:cNvSpPr>
          <p:nvPr/>
        </p:nvSpPr>
        <p:spPr bwMode="auto">
          <a:xfrm>
            <a:off x="5791200" y="25146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02" name="Oval 29"/>
          <p:cNvSpPr>
            <a:spLocks noChangeArrowheads="1"/>
          </p:cNvSpPr>
          <p:nvPr/>
        </p:nvSpPr>
        <p:spPr bwMode="auto">
          <a:xfrm>
            <a:off x="6096000" y="60960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US" altLang="en-US" sz="2400">
              <a:latin typeface="Times New Roman" panose="02020603050405020304" pitchFamily="18" charset="0"/>
            </a:endParaRPr>
          </a:p>
        </p:txBody>
      </p:sp>
      <p:sp>
        <p:nvSpPr>
          <p:cNvPr id="33803" name="Oval 30"/>
          <p:cNvSpPr>
            <a:spLocks noChangeArrowheads="1"/>
          </p:cNvSpPr>
          <p:nvPr/>
        </p:nvSpPr>
        <p:spPr bwMode="auto">
          <a:xfrm>
            <a:off x="7848600" y="46482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04" name="Oval 31"/>
          <p:cNvSpPr>
            <a:spLocks noChangeArrowheads="1"/>
          </p:cNvSpPr>
          <p:nvPr/>
        </p:nvSpPr>
        <p:spPr bwMode="auto">
          <a:xfrm>
            <a:off x="6553200" y="2209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05" name="Oval 32"/>
          <p:cNvSpPr>
            <a:spLocks noChangeArrowheads="1"/>
          </p:cNvSpPr>
          <p:nvPr/>
        </p:nvSpPr>
        <p:spPr bwMode="auto">
          <a:xfrm>
            <a:off x="4800600" y="22860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06" name="Oval 33"/>
          <p:cNvSpPr>
            <a:spLocks noChangeArrowheads="1"/>
          </p:cNvSpPr>
          <p:nvPr/>
        </p:nvSpPr>
        <p:spPr bwMode="auto">
          <a:xfrm>
            <a:off x="3657600" y="40386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07" name="Oval 34"/>
          <p:cNvSpPr>
            <a:spLocks noChangeArrowheads="1"/>
          </p:cNvSpPr>
          <p:nvPr/>
        </p:nvSpPr>
        <p:spPr bwMode="auto">
          <a:xfrm>
            <a:off x="4495800" y="5638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08" name="Oval 35"/>
          <p:cNvSpPr>
            <a:spLocks noChangeArrowheads="1"/>
          </p:cNvSpPr>
          <p:nvPr/>
        </p:nvSpPr>
        <p:spPr bwMode="auto">
          <a:xfrm>
            <a:off x="5791200" y="55626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09" name="Oval 36"/>
          <p:cNvSpPr>
            <a:spLocks noChangeArrowheads="1"/>
          </p:cNvSpPr>
          <p:nvPr/>
        </p:nvSpPr>
        <p:spPr bwMode="auto">
          <a:xfrm>
            <a:off x="5791200" y="2971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10" name="Oval 37"/>
          <p:cNvSpPr>
            <a:spLocks noChangeArrowheads="1"/>
          </p:cNvSpPr>
          <p:nvPr/>
        </p:nvSpPr>
        <p:spPr bwMode="auto">
          <a:xfrm>
            <a:off x="5791200" y="16764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3811" name="Text Box 38"/>
          <p:cNvSpPr txBox="1">
            <a:spLocks noChangeArrowheads="1"/>
          </p:cNvSpPr>
          <p:nvPr/>
        </p:nvSpPr>
        <p:spPr bwMode="auto">
          <a:xfrm>
            <a:off x="381000" y="1828800"/>
            <a:ext cx="35052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latin typeface="Times New Roman" panose="02020603050405020304" pitchFamily="18" charset="0"/>
              </a:rPr>
              <a:t>For example: Line Spectra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842" name="Group 2"/>
          <p:cNvGrpSpPr>
            <a:grpSpLocks/>
          </p:cNvGrpSpPr>
          <p:nvPr/>
        </p:nvGrpSpPr>
        <p:grpSpPr bwMode="auto">
          <a:xfrm>
            <a:off x="3352800" y="1676400"/>
            <a:ext cx="5410200" cy="4876800"/>
            <a:chOff x="2112" y="1056"/>
            <a:chExt cx="3408" cy="3072"/>
          </a:xfrm>
        </p:grpSpPr>
        <p:sp>
          <p:nvSpPr>
            <p:cNvPr id="35880" name="Oval 3"/>
            <p:cNvSpPr>
              <a:spLocks noChangeArrowheads="1"/>
            </p:cNvSpPr>
            <p:nvPr/>
          </p:nvSpPr>
          <p:spPr bwMode="auto">
            <a:xfrm>
              <a:off x="2976" y="1920"/>
              <a:ext cx="1488" cy="144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81" name="Oval 4"/>
            <p:cNvSpPr>
              <a:spLocks noChangeArrowheads="1"/>
            </p:cNvSpPr>
            <p:nvPr/>
          </p:nvSpPr>
          <p:spPr bwMode="auto">
            <a:xfrm>
              <a:off x="2640" y="1632"/>
              <a:ext cx="2160" cy="196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82" name="Oval 5"/>
            <p:cNvSpPr>
              <a:spLocks noChangeArrowheads="1"/>
            </p:cNvSpPr>
            <p:nvPr/>
          </p:nvSpPr>
          <p:spPr bwMode="auto">
            <a:xfrm>
              <a:off x="2352" y="1344"/>
              <a:ext cx="2736" cy="2544"/>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83" name="Oval 6"/>
            <p:cNvSpPr>
              <a:spLocks noChangeArrowheads="1"/>
            </p:cNvSpPr>
            <p:nvPr/>
          </p:nvSpPr>
          <p:spPr bwMode="auto">
            <a:xfrm>
              <a:off x="2112" y="1104"/>
              <a:ext cx="3408" cy="3024"/>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84" name="Oval 7"/>
            <p:cNvSpPr>
              <a:spLocks noChangeArrowheads="1"/>
            </p:cNvSpPr>
            <p:nvPr/>
          </p:nvSpPr>
          <p:spPr bwMode="auto">
            <a:xfrm>
              <a:off x="3796" y="2605"/>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85" name="Oval 8"/>
            <p:cNvSpPr>
              <a:spLocks noChangeArrowheads="1"/>
            </p:cNvSpPr>
            <p:nvPr/>
          </p:nvSpPr>
          <p:spPr bwMode="auto">
            <a:xfrm>
              <a:off x="3656" y="2693"/>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86" name="Oval 9"/>
            <p:cNvSpPr>
              <a:spLocks noChangeArrowheads="1"/>
            </p:cNvSpPr>
            <p:nvPr/>
          </p:nvSpPr>
          <p:spPr bwMode="auto">
            <a:xfrm>
              <a:off x="3773" y="2630"/>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87" name="Oval 10"/>
            <p:cNvSpPr>
              <a:spLocks noChangeArrowheads="1"/>
            </p:cNvSpPr>
            <p:nvPr/>
          </p:nvSpPr>
          <p:spPr bwMode="auto">
            <a:xfrm>
              <a:off x="3597" y="2365"/>
              <a:ext cx="141"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88" name="Oval 11"/>
            <p:cNvSpPr>
              <a:spLocks noChangeArrowheads="1"/>
            </p:cNvSpPr>
            <p:nvPr/>
          </p:nvSpPr>
          <p:spPr bwMode="auto">
            <a:xfrm>
              <a:off x="3796" y="2529"/>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89" name="Oval 12"/>
            <p:cNvSpPr>
              <a:spLocks noChangeArrowheads="1"/>
            </p:cNvSpPr>
            <p:nvPr/>
          </p:nvSpPr>
          <p:spPr bwMode="auto">
            <a:xfrm>
              <a:off x="3504" y="2605"/>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0" name="Oval 13"/>
            <p:cNvSpPr>
              <a:spLocks noChangeArrowheads="1"/>
            </p:cNvSpPr>
            <p:nvPr/>
          </p:nvSpPr>
          <p:spPr bwMode="auto">
            <a:xfrm>
              <a:off x="3539" y="2440"/>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1" name="Oval 14"/>
            <p:cNvSpPr>
              <a:spLocks noChangeArrowheads="1"/>
            </p:cNvSpPr>
            <p:nvPr/>
          </p:nvSpPr>
          <p:spPr bwMode="auto">
            <a:xfrm>
              <a:off x="3516" y="2491"/>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2" name="Oval 15"/>
            <p:cNvSpPr>
              <a:spLocks noChangeArrowheads="1"/>
            </p:cNvSpPr>
            <p:nvPr/>
          </p:nvSpPr>
          <p:spPr bwMode="auto">
            <a:xfrm>
              <a:off x="3586" y="2529"/>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3" name="Oval 16"/>
            <p:cNvSpPr>
              <a:spLocks noChangeArrowheads="1"/>
            </p:cNvSpPr>
            <p:nvPr/>
          </p:nvSpPr>
          <p:spPr bwMode="auto">
            <a:xfrm>
              <a:off x="3632" y="2466"/>
              <a:ext cx="141"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4" name="Oval 17"/>
            <p:cNvSpPr>
              <a:spLocks noChangeArrowheads="1"/>
            </p:cNvSpPr>
            <p:nvPr/>
          </p:nvSpPr>
          <p:spPr bwMode="auto">
            <a:xfrm>
              <a:off x="3702" y="2529"/>
              <a:ext cx="141"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5" name="Oval 18"/>
            <p:cNvSpPr>
              <a:spLocks noChangeArrowheads="1"/>
            </p:cNvSpPr>
            <p:nvPr/>
          </p:nvSpPr>
          <p:spPr bwMode="auto">
            <a:xfrm>
              <a:off x="3761" y="2491"/>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6" name="Oval 19"/>
            <p:cNvSpPr>
              <a:spLocks noChangeArrowheads="1"/>
            </p:cNvSpPr>
            <p:nvPr/>
          </p:nvSpPr>
          <p:spPr bwMode="auto">
            <a:xfrm>
              <a:off x="3726" y="2693"/>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7" name="Oval 20"/>
            <p:cNvSpPr>
              <a:spLocks noChangeArrowheads="1"/>
            </p:cNvSpPr>
            <p:nvPr/>
          </p:nvSpPr>
          <p:spPr bwMode="auto">
            <a:xfrm>
              <a:off x="3714" y="2605"/>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8" name="Oval 21"/>
            <p:cNvSpPr>
              <a:spLocks noChangeArrowheads="1"/>
            </p:cNvSpPr>
            <p:nvPr/>
          </p:nvSpPr>
          <p:spPr bwMode="auto">
            <a:xfrm>
              <a:off x="3656" y="2605"/>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99" name="Oval 22"/>
            <p:cNvSpPr>
              <a:spLocks noChangeArrowheads="1"/>
            </p:cNvSpPr>
            <p:nvPr/>
          </p:nvSpPr>
          <p:spPr bwMode="auto">
            <a:xfrm>
              <a:off x="3597" y="2643"/>
              <a:ext cx="141" cy="13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00" name="Oval 23"/>
            <p:cNvSpPr>
              <a:spLocks noChangeArrowheads="1"/>
            </p:cNvSpPr>
            <p:nvPr/>
          </p:nvSpPr>
          <p:spPr bwMode="auto">
            <a:xfrm>
              <a:off x="3702" y="2352"/>
              <a:ext cx="141"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01" name="Oval 24"/>
            <p:cNvSpPr>
              <a:spLocks noChangeArrowheads="1"/>
            </p:cNvSpPr>
            <p:nvPr/>
          </p:nvSpPr>
          <p:spPr bwMode="auto">
            <a:xfrm>
              <a:off x="3749" y="2403"/>
              <a:ext cx="140" cy="13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02" name="Oval 25"/>
            <p:cNvSpPr>
              <a:spLocks noChangeArrowheads="1"/>
            </p:cNvSpPr>
            <p:nvPr/>
          </p:nvSpPr>
          <p:spPr bwMode="auto">
            <a:xfrm>
              <a:off x="3562" y="2668"/>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03" name="Oval 26"/>
            <p:cNvSpPr>
              <a:spLocks noChangeArrowheads="1"/>
            </p:cNvSpPr>
            <p:nvPr/>
          </p:nvSpPr>
          <p:spPr bwMode="auto">
            <a:xfrm>
              <a:off x="3648" y="3312"/>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04" name="Oval 27"/>
            <p:cNvSpPr>
              <a:spLocks noChangeArrowheads="1"/>
            </p:cNvSpPr>
            <p:nvPr/>
          </p:nvSpPr>
          <p:spPr bwMode="auto">
            <a:xfrm>
              <a:off x="3648" y="1584"/>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05" name="Oval 28"/>
            <p:cNvSpPr>
              <a:spLocks noChangeArrowheads="1"/>
            </p:cNvSpPr>
            <p:nvPr/>
          </p:nvSpPr>
          <p:spPr bwMode="auto">
            <a:xfrm>
              <a:off x="3840" y="3840"/>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US" altLang="en-US" sz="2400">
                <a:latin typeface="Times New Roman" panose="02020603050405020304" pitchFamily="18" charset="0"/>
              </a:endParaRPr>
            </a:p>
          </p:txBody>
        </p:sp>
        <p:sp>
          <p:nvSpPr>
            <p:cNvPr id="35906" name="Oval 29"/>
            <p:cNvSpPr>
              <a:spLocks noChangeArrowheads="1"/>
            </p:cNvSpPr>
            <p:nvPr/>
          </p:nvSpPr>
          <p:spPr bwMode="auto">
            <a:xfrm>
              <a:off x="4944" y="2928"/>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07" name="Oval 30"/>
            <p:cNvSpPr>
              <a:spLocks noChangeArrowheads="1"/>
            </p:cNvSpPr>
            <p:nvPr/>
          </p:nvSpPr>
          <p:spPr bwMode="auto">
            <a:xfrm>
              <a:off x="4128" y="1392"/>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08" name="Oval 31"/>
            <p:cNvSpPr>
              <a:spLocks noChangeArrowheads="1"/>
            </p:cNvSpPr>
            <p:nvPr/>
          </p:nvSpPr>
          <p:spPr bwMode="auto">
            <a:xfrm>
              <a:off x="3024" y="1440"/>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09" name="Oval 32"/>
            <p:cNvSpPr>
              <a:spLocks noChangeArrowheads="1"/>
            </p:cNvSpPr>
            <p:nvPr/>
          </p:nvSpPr>
          <p:spPr bwMode="auto">
            <a:xfrm>
              <a:off x="2304" y="2544"/>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10" name="Oval 33"/>
            <p:cNvSpPr>
              <a:spLocks noChangeArrowheads="1"/>
            </p:cNvSpPr>
            <p:nvPr/>
          </p:nvSpPr>
          <p:spPr bwMode="auto">
            <a:xfrm>
              <a:off x="2832" y="3552"/>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11" name="Oval 34"/>
            <p:cNvSpPr>
              <a:spLocks noChangeArrowheads="1"/>
            </p:cNvSpPr>
            <p:nvPr/>
          </p:nvSpPr>
          <p:spPr bwMode="auto">
            <a:xfrm>
              <a:off x="3648" y="3504"/>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12" name="Oval 35"/>
            <p:cNvSpPr>
              <a:spLocks noChangeArrowheads="1"/>
            </p:cNvSpPr>
            <p:nvPr/>
          </p:nvSpPr>
          <p:spPr bwMode="auto">
            <a:xfrm>
              <a:off x="3648" y="1872"/>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913" name="Oval 36"/>
            <p:cNvSpPr>
              <a:spLocks noChangeArrowheads="1"/>
            </p:cNvSpPr>
            <p:nvPr/>
          </p:nvSpPr>
          <p:spPr bwMode="auto">
            <a:xfrm>
              <a:off x="3648" y="1056"/>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5843" name="Text Box 37"/>
          <p:cNvSpPr txBox="1">
            <a:spLocks noChangeArrowheads="1"/>
          </p:cNvSpPr>
          <p:nvPr/>
        </p:nvSpPr>
        <p:spPr bwMode="auto">
          <a:xfrm>
            <a:off x="304800" y="381000"/>
            <a:ext cx="662940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As you heat up an atom, all the electrons absorb the heat and thus gain Kinetic Energy.</a:t>
            </a:r>
          </a:p>
        </p:txBody>
      </p:sp>
      <p:grpSp>
        <p:nvGrpSpPr>
          <p:cNvPr id="3" name="Group 38"/>
          <p:cNvGrpSpPr>
            <a:grpSpLocks/>
          </p:cNvGrpSpPr>
          <p:nvPr/>
        </p:nvGrpSpPr>
        <p:grpSpPr bwMode="auto">
          <a:xfrm>
            <a:off x="3276600" y="1676400"/>
            <a:ext cx="5486400" cy="4876800"/>
            <a:chOff x="-1344" y="1248"/>
            <a:chExt cx="3456" cy="3072"/>
          </a:xfrm>
        </p:grpSpPr>
        <p:sp>
          <p:nvSpPr>
            <p:cNvPr id="35846" name="Oval 39"/>
            <p:cNvSpPr>
              <a:spLocks noChangeArrowheads="1"/>
            </p:cNvSpPr>
            <p:nvPr/>
          </p:nvSpPr>
          <p:spPr bwMode="auto">
            <a:xfrm>
              <a:off x="-1296" y="1296"/>
              <a:ext cx="3408" cy="3024"/>
            </a:xfrm>
            <a:prstGeom prst="ellipse">
              <a:avLst/>
            </a:prstGeom>
            <a:solidFill>
              <a:schemeClr val="bg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7" name="Oval 40"/>
            <p:cNvSpPr>
              <a:spLocks noChangeArrowheads="1"/>
            </p:cNvSpPr>
            <p:nvPr/>
          </p:nvSpPr>
          <p:spPr bwMode="auto">
            <a:xfrm>
              <a:off x="-432" y="2112"/>
              <a:ext cx="1488" cy="144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8" name="Oval 41"/>
            <p:cNvSpPr>
              <a:spLocks noChangeArrowheads="1"/>
            </p:cNvSpPr>
            <p:nvPr/>
          </p:nvSpPr>
          <p:spPr bwMode="auto">
            <a:xfrm>
              <a:off x="-768" y="1824"/>
              <a:ext cx="2160" cy="196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49" name="Oval 42"/>
            <p:cNvSpPr>
              <a:spLocks noChangeArrowheads="1"/>
            </p:cNvSpPr>
            <p:nvPr/>
          </p:nvSpPr>
          <p:spPr bwMode="auto">
            <a:xfrm>
              <a:off x="-1056" y="1536"/>
              <a:ext cx="2736" cy="2544"/>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0" name="Oval 43"/>
            <p:cNvSpPr>
              <a:spLocks noChangeArrowheads="1"/>
            </p:cNvSpPr>
            <p:nvPr/>
          </p:nvSpPr>
          <p:spPr bwMode="auto">
            <a:xfrm>
              <a:off x="388" y="2797"/>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1" name="Oval 44"/>
            <p:cNvSpPr>
              <a:spLocks noChangeArrowheads="1"/>
            </p:cNvSpPr>
            <p:nvPr/>
          </p:nvSpPr>
          <p:spPr bwMode="auto">
            <a:xfrm>
              <a:off x="248" y="2885"/>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2" name="Oval 45"/>
            <p:cNvSpPr>
              <a:spLocks noChangeArrowheads="1"/>
            </p:cNvSpPr>
            <p:nvPr/>
          </p:nvSpPr>
          <p:spPr bwMode="auto">
            <a:xfrm>
              <a:off x="365" y="2822"/>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3" name="Oval 46"/>
            <p:cNvSpPr>
              <a:spLocks noChangeArrowheads="1"/>
            </p:cNvSpPr>
            <p:nvPr/>
          </p:nvSpPr>
          <p:spPr bwMode="auto">
            <a:xfrm>
              <a:off x="189" y="2557"/>
              <a:ext cx="141"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4" name="Oval 47"/>
            <p:cNvSpPr>
              <a:spLocks noChangeArrowheads="1"/>
            </p:cNvSpPr>
            <p:nvPr/>
          </p:nvSpPr>
          <p:spPr bwMode="auto">
            <a:xfrm>
              <a:off x="388" y="2721"/>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5" name="Oval 48"/>
            <p:cNvSpPr>
              <a:spLocks noChangeArrowheads="1"/>
            </p:cNvSpPr>
            <p:nvPr/>
          </p:nvSpPr>
          <p:spPr bwMode="auto">
            <a:xfrm>
              <a:off x="96" y="2797"/>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6" name="Oval 49"/>
            <p:cNvSpPr>
              <a:spLocks noChangeArrowheads="1"/>
            </p:cNvSpPr>
            <p:nvPr/>
          </p:nvSpPr>
          <p:spPr bwMode="auto">
            <a:xfrm>
              <a:off x="131" y="2632"/>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7" name="Oval 50"/>
            <p:cNvSpPr>
              <a:spLocks noChangeArrowheads="1"/>
            </p:cNvSpPr>
            <p:nvPr/>
          </p:nvSpPr>
          <p:spPr bwMode="auto">
            <a:xfrm>
              <a:off x="108" y="2683"/>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8" name="Oval 51"/>
            <p:cNvSpPr>
              <a:spLocks noChangeArrowheads="1"/>
            </p:cNvSpPr>
            <p:nvPr/>
          </p:nvSpPr>
          <p:spPr bwMode="auto">
            <a:xfrm>
              <a:off x="178" y="2721"/>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59" name="Oval 52"/>
            <p:cNvSpPr>
              <a:spLocks noChangeArrowheads="1"/>
            </p:cNvSpPr>
            <p:nvPr/>
          </p:nvSpPr>
          <p:spPr bwMode="auto">
            <a:xfrm>
              <a:off x="224" y="2658"/>
              <a:ext cx="141"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0" name="Oval 53"/>
            <p:cNvSpPr>
              <a:spLocks noChangeArrowheads="1"/>
            </p:cNvSpPr>
            <p:nvPr/>
          </p:nvSpPr>
          <p:spPr bwMode="auto">
            <a:xfrm>
              <a:off x="294" y="2721"/>
              <a:ext cx="141"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1" name="Oval 54"/>
            <p:cNvSpPr>
              <a:spLocks noChangeArrowheads="1"/>
            </p:cNvSpPr>
            <p:nvPr/>
          </p:nvSpPr>
          <p:spPr bwMode="auto">
            <a:xfrm>
              <a:off x="353" y="2683"/>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2" name="Oval 55"/>
            <p:cNvSpPr>
              <a:spLocks noChangeArrowheads="1"/>
            </p:cNvSpPr>
            <p:nvPr/>
          </p:nvSpPr>
          <p:spPr bwMode="auto">
            <a:xfrm>
              <a:off x="318" y="2885"/>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3" name="Oval 56"/>
            <p:cNvSpPr>
              <a:spLocks noChangeArrowheads="1"/>
            </p:cNvSpPr>
            <p:nvPr/>
          </p:nvSpPr>
          <p:spPr bwMode="auto">
            <a:xfrm>
              <a:off x="306" y="2797"/>
              <a:ext cx="140"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4" name="Oval 57"/>
            <p:cNvSpPr>
              <a:spLocks noChangeArrowheads="1"/>
            </p:cNvSpPr>
            <p:nvPr/>
          </p:nvSpPr>
          <p:spPr bwMode="auto">
            <a:xfrm>
              <a:off x="248" y="2797"/>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5" name="Oval 58"/>
            <p:cNvSpPr>
              <a:spLocks noChangeArrowheads="1"/>
            </p:cNvSpPr>
            <p:nvPr/>
          </p:nvSpPr>
          <p:spPr bwMode="auto">
            <a:xfrm>
              <a:off x="189" y="2835"/>
              <a:ext cx="141" cy="138"/>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6" name="Oval 59"/>
            <p:cNvSpPr>
              <a:spLocks noChangeArrowheads="1"/>
            </p:cNvSpPr>
            <p:nvPr/>
          </p:nvSpPr>
          <p:spPr bwMode="auto">
            <a:xfrm>
              <a:off x="294" y="2544"/>
              <a:ext cx="141" cy="139"/>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7" name="Oval 60"/>
            <p:cNvSpPr>
              <a:spLocks noChangeArrowheads="1"/>
            </p:cNvSpPr>
            <p:nvPr/>
          </p:nvSpPr>
          <p:spPr bwMode="auto">
            <a:xfrm>
              <a:off x="341" y="2595"/>
              <a:ext cx="140" cy="138"/>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8" name="Oval 61"/>
            <p:cNvSpPr>
              <a:spLocks noChangeArrowheads="1"/>
            </p:cNvSpPr>
            <p:nvPr/>
          </p:nvSpPr>
          <p:spPr bwMode="auto">
            <a:xfrm>
              <a:off x="154" y="2860"/>
              <a:ext cx="140" cy="139"/>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69" name="Oval 62"/>
            <p:cNvSpPr>
              <a:spLocks noChangeArrowheads="1"/>
            </p:cNvSpPr>
            <p:nvPr/>
          </p:nvSpPr>
          <p:spPr bwMode="auto">
            <a:xfrm>
              <a:off x="-1248" y="3264"/>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0" name="Oval 63"/>
            <p:cNvSpPr>
              <a:spLocks noChangeArrowheads="1"/>
            </p:cNvSpPr>
            <p:nvPr/>
          </p:nvSpPr>
          <p:spPr bwMode="auto">
            <a:xfrm>
              <a:off x="-816" y="1968"/>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1" name="Oval 64"/>
            <p:cNvSpPr>
              <a:spLocks noChangeArrowheads="1"/>
            </p:cNvSpPr>
            <p:nvPr/>
          </p:nvSpPr>
          <p:spPr bwMode="auto">
            <a:xfrm>
              <a:off x="1296" y="3984"/>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US" altLang="en-US" sz="2400">
                <a:latin typeface="Times New Roman" panose="02020603050405020304" pitchFamily="18" charset="0"/>
              </a:endParaRPr>
            </a:p>
          </p:txBody>
        </p:sp>
        <p:sp>
          <p:nvSpPr>
            <p:cNvPr id="35872" name="Oval 65"/>
            <p:cNvSpPr>
              <a:spLocks noChangeArrowheads="1"/>
            </p:cNvSpPr>
            <p:nvPr/>
          </p:nvSpPr>
          <p:spPr bwMode="auto">
            <a:xfrm>
              <a:off x="1824" y="3456"/>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3" name="Oval 66"/>
            <p:cNvSpPr>
              <a:spLocks noChangeArrowheads="1"/>
            </p:cNvSpPr>
            <p:nvPr/>
          </p:nvSpPr>
          <p:spPr bwMode="auto">
            <a:xfrm>
              <a:off x="1344" y="1920"/>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4" name="Oval 67"/>
            <p:cNvSpPr>
              <a:spLocks noChangeArrowheads="1"/>
            </p:cNvSpPr>
            <p:nvPr/>
          </p:nvSpPr>
          <p:spPr bwMode="auto">
            <a:xfrm>
              <a:off x="-480" y="1440"/>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5" name="Oval 68"/>
            <p:cNvSpPr>
              <a:spLocks noChangeArrowheads="1"/>
            </p:cNvSpPr>
            <p:nvPr/>
          </p:nvSpPr>
          <p:spPr bwMode="auto">
            <a:xfrm>
              <a:off x="-1344" y="2544"/>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6" name="Oval 69"/>
            <p:cNvSpPr>
              <a:spLocks noChangeArrowheads="1"/>
            </p:cNvSpPr>
            <p:nvPr/>
          </p:nvSpPr>
          <p:spPr bwMode="auto">
            <a:xfrm>
              <a:off x="-576" y="3744"/>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7" name="Oval 70"/>
            <p:cNvSpPr>
              <a:spLocks noChangeArrowheads="1"/>
            </p:cNvSpPr>
            <p:nvPr/>
          </p:nvSpPr>
          <p:spPr bwMode="auto">
            <a:xfrm>
              <a:off x="192" y="4224"/>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8" name="Oval 71"/>
            <p:cNvSpPr>
              <a:spLocks noChangeArrowheads="1"/>
            </p:cNvSpPr>
            <p:nvPr/>
          </p:nvSpPr>
          <p:spPr bwMode="auto">
            <a:xfrm>
              <a:off x="1776" y="1968"/>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5879" name="Oval 72"/>
            <p:cNvSpPr>
              <a:spLocks noChangeArrowheads="1"/>
            </p:cNvSpPr>
            <p:nvPr/>
          </p:nvSpPr>
          <p:spPr bwMode="auto">
            <a:xfrm>
              <a:off x="240" y="1248"/>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5845" name="Text Box 73"/>
          <p:cNvSpPr txBox="1">
            <a:spLocks noChangeArrowheads="1"/>
          </p:cNvSpPr>
          <p:nvPr/>
        </p:nvSpPr>
        <p:spPr bwMode="auto">
          <a:xfrm>
            <a:off x="381000" y="2057400"/>
            <a:ext cx="2590800" cy="258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This moves the electrons out to higher orbitals.</a:t>
            </a:r>
          </a:p>
          <a:p>
            <a:pPr>
              <a:spcBef>
                <a:spcPct val="50000"/>
              </a:spcBef>
              <a:buFontTx/>
              <a:buNone/>
            </a:pPr>
            <a:endParaRPr lang="en-US" altLang="en-US" sz="240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out)">
                                      <p:cBhvr>
                                        <p:cTn id="7" dur="500"/>
                                        <p:tgtEl>
                                          <p:spTgt spid="3"/>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Oval 2"/>
          <p:cNvSpPr>
            <a:spLocks noChangeArrowheads="1"/>
          </p:cNvSpPr>
          <p:nvPr/>
        </p:nvSpPr>
        <p:spPr bwMode="auto">
          <a:xfrm>
            <a:off x="3352800" y="1752600"/>
            <a:ext cx="5410200" cy="4800600"/>
          </a:xfrm>
          <a:prstGeom prst="ellipse">
            <a:avLst/>
          </a:prstGeom>
          <a:solidFill>
            <a:schemeClr val="bg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91" name="Oval 3"/>
          <p:cNvSpPr>
            <a:spLocks noChangeArrowheads="1"/>
          </p:cNvSpPr>
          <p:nvPr/>
        </p:nvSpPr>
        <p:spPr bwMode="auto">
          <a:xfrm>
            <a:off x="4724400" y="3048000"/>
            <a:ext cx="2362200" cy="2286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92" name="Oval 4"/>
          <p:cNvSpPr>
            <a:spLocks noChangeArrowheads="1"/>
          </p:cNvSpPr>
          <p:nvPr/>
        </p:nvSpPr>
        <p:spPr bwMode="auto">
          <a:xfrm>
            <a:off x="4191000" y="2590800"/>
            <a:ext cx="3429000" cy="3124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93" name="Oval 5"/>
          <p:cNvSpPr>
            <a:spLocks noChangeArrowheads="1"/>
          </p:cNvSpPr>
          <p:nvPr/>
        </p:nvSpPr>
        <p:spPr bwMode="auto">
          <a:xfrm>
            <a:off x="3733800" y="2133600"/>
            <a:ext cx="4343400" cy="4038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94" name="Oval 6"/>
          <p:cNvSpPr>
            <a:spLocks noChangeArrowheads="1"/>
          </p:cNvSpPr>
          <p:nvPr/>
        </p:nvSpPr>
        <p:spPr bwMode="auto">
          <a:xfrm>
            <a:off x="6026150" y="4135438"/>
            <a:ext cx="222250" cy="220662"/>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95" name="Oval 7"/>
          <p:cNvSpPr>
            <a:spLocks noChangeArrowheads="1"/>
          </p:cNvSpPr>
          <p:nvPr/>
        </p:nvSpPr>
        <p:spPr bwMode="auto">
          <a:xfrm>
            <a:off x="5803900" y="4275138"/>
            <a:ext cx="222250" cy="220662"/>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96" name="Oval 8"/>
          <p:cNvSpPr>
            <a:spLocks noChangeArrowheads="1"/>
          </p:cNvSpPr>
          <p:nvPr/>
        </p:nvSpPr>
        <p:spPr bwMode="auto">
          <a:xfrm>
            <a:off x="5989638" y="4175125"/>
            <a:ext cx="222250" cy="220663"/>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97" name="Oval 9"/>
          <p:cNvSpPr>
            <a:spLocks noChangeArrowheads="1"/>
          </p:cNvSpPr>
          <p:nvPr/>
        </p:nvSpPr>
        <p:spPr bwMode="auto">
          <a:xfrm>
            <a:off x="5710238" y="3754438"/>
            <a:ext cx="223837"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98" name="Oval 10"/>
          <p:cNvSpPr>
            <a:spLocks noChangeArrowheads="1"/>
          </p:cNvSpPr>
          <p:nvPr/>
        </p:nvSpPr>
        <p:spPr bwMode="auto">
          <a:xfrm>
            <a:off x="6026150" y="4014788"/>
            <a:ext cx="222250"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899" name="Oval 11"/>
          <p:cNvSpPr>
            <a:spLocks noChangeArrowheads="1"/>
          </p:cNvSpPr>
          <p:nvPr/>
        </p:nvSpPr>
        <p:spPr bwMode="auto">
          <a:xfrm>
            <a:off x="5562600" y="4135438"/>
            <a:ext cx="222250"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0" name="Oval 12"/>
          <p:cNvSpPr>
            <a:spLocks noChangeArrowheads="1"/>
          </p:cNvSpPr>
          <p:nvPr/>
        </p:nvSpPr>
        <p:spPr bwMode="auto">
          <a:xfrm>
            <a:off x="5618163" y="3873500"/>
            <a:ext cx="222250" cy="220663"/>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1" name="Oval 13"/>
          <p:cNvSpPr>
            <a:spLocks noChangeArrowheads="1"/>
          </p:cNvSpPr>
          <p:nvPr/>
        </p:nvSpPr>
        <p:spPr bwMode="auto">
          <a:xfrm>
            <a:off x="5581650" y="3954463"/>
            <a:ext cx="222250"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2" name="Oval 14"/>
          <p:cNvSpPr>
            <a:spLocks noChangeArrowheads="1"/>
          </p:cNvSpPr>
          <p:nvPr/>
        </p:nvSpPr>
        <p:spPr bwMode="auto">
          <a:xfrm>
            <a:off x="5692775" y="4014788"/>
            <a:ext cx="222250" cy="220662"/>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3" name="Oval 15"/>
          <p:cNvSpPr>
            <a:spLocks noChangeArrowheads="1"/>
          </p:cNvSpPr>
          <p:nvPr/>
        </p:nvSpPr>
        <p:spPr bwMode="auto">
          <a:xfrm>
            <a:off x="5765800" y="3914775"/>
            <a:ext cx="223838" cy="220663"/>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4" name="Oval 16"/>
          <p:cNvSpPr>
            <a:spLocks noChangeArrowheads="1"/>
          </p:cNvSpPr>
          <p:nvPr/>
        </p:nvSpPr>
        <p:spPr bwMode="auto">
          <a:xfrm>
            <a:off x="5876925" y="4014788"/>
            <a:ext cx="223838"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5" name="Oval 17"/>
          <p:cNvSpPr>
            <a:spLocks noChangeArrowheads="1"/>
          </p:cNvSpPr>
          <p:nvPr/>
        </p:nvSpPr>
        <p:spPr bwMode="auto">
          <a:xfrm>
            <a:off x="5970588" y="3954463"/>
            <a:ext cx="222250" cy="220662"/>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6" name="Oval 18"/>
          <p:cNvSpPr>
            <a:spLocks noChangeArrowheads="1"/>
          </p:cNvSpPr>
          <p:nvPr/>
        </p:nvSpPr>
        <p:spPr bwMode="auto">
          <a:xfrm>
            <a:off x="5915025" y="4275138"/>
            <a:ext cx="222250"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7" name="Oval 19"/>
          <p:cNvSpPr>
            <a:spLocks noChangeArrowheads="1"/>
          </p:cNvSpPr>
          <p:nvPr/>
        </p:nvSpPr>
        <p:spPr bwMode="auto">
          <a:xfrm>
            <a:off x="5895975" y="4135438"/>
            <a:ext cx="222250" cy="220662"/>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8" name="Oval 20"/>
          <p:cNvSpPr>
            <a:spLocks noChangeArrowheads="1"/>
          </p:cNvSpPr>
          <p:nvPr/>
        </p:nvSpPr>
        <p:spPr bwMode="auto">
          <a:xfrm>
            <a:off x="5803900" y="4135438"/>
            <a:ext cx="222250"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09" name="Oval 21"/>
          <p:cNvSpPr>
            <a:spLocks noChangeArrowheads="1"/>
          </p:cNvSpPr>
          <p:nvPr/>
        </p:nvSpPr>
        <p:spPr bwMode="auto">
          <a:xfrm>
            <a:off x="5710238" y="4195763"/>
            <a:ext cx="223837" cy="219075"/>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10" name="Oval 22"/>
          <p:cNvSpPr>
            <a:spLocks noChangeArrowheads="1"/>
          </p:cNvSpPr>
          <p:nvPr/>
        </p:nvSpPr>
        <p:spPr bwMode="auto">
          <a:xfrm>
            <a:off x="5876925" y="3733800"/>
            <a:ext cx="223838" cy="220663"/>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11" name="Oval 23"/>
          <p:cNvSpPr>
            <a:spLocks noChangeArrowheads="1"/>
          </p:cNvSpPr>
          <p:nvPr/>
        </p:nvSpPr>
        <p:spPr bwMode="auto">
          <a:xfrm>
            <a:off x="5951538" y="3814763"/>
            <a:ext cx="222250" cy="219075"/>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12" name="Oval 24"/>
          <p:cNvSpPr>
            <a:spLocks noChangeArrowheads="1"/>
          </p:cNvSpPr>
          <p:nvPr/>
        </p:nvSpPr>
        <p:spPr bwMode="auto">
          <a:xfrm>
            <a:off x="5654675" y="4235450"/>
            <a:ext cx="222250" cy="220663"/>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13" name="Oval 25"/>
          <p:cNvSpPr>
            <a:spLocks noChangeArrowheads="1"/>
          </p:cNvSpPr>
          <p:nvPr/>
        </p:nvSpPr>
        <p:spPr bwMode="auto">
          <a:xfrm>
            <a:off x="3429000" y="4876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14" name="Oval 26"/>
          <p:cNvSpPr>
            <a:spLocks noChangeArrowheads="1"/>
          </p:cNvSpPr>
          <p:nvPr/>
        </p:nvSpPr>
        <p:spPr bwMode="auto">
          <a:xfrm>
            <a:off x="4114800" y="28194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15" name="Oval 27"/>
          <p:cNvSpPr>
            <a:spLocks noChangeArrowheads="1"/>
          </p:cNvSpPr>
          <p:nvPr/>
        </p:nvSpPr>
        <p:spPr bwMode="auto">
          <a:xfrm>
            <a:off x="7467600" y="6019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US" altLang="en-US" sz="2400">
              <a:latin typeface="Times New Roman" panose="02020603050405020304" pitchFamily="18" charset="0"/>
            </a:endParaRPr>
          </a:p>
        </p:txBody>
      </p:sp>
      <p:sp>
        <p:nvSpPr>
          <p:cNvPr id="37916" name="Oval 28"/>
          <p:cNvSpPr>
            <a:spLocks noChangeArrowheads="1"/>
          </p:cNvSpPr>
          <p:nvPr/>
        </p:nvSpPr>
        <p:spPr bwMode="auto">
          <a:xfrm>
            <a:off x="8305800" y="51816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17" name="Oval 29"/>
          <p:cNvSpPr>
            <a:spLocks noChangeArrowheads="1"/>
          </p:cNvSpPr>
          <p:nvPr/>
        </p:nvSpPr>
        <p:spPr bwMode="auto">
          <a:xfrm>
            <a:off x="7543800" y="27432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18" name="Oval 30"/>
          <p:cNvSpPr>
            <a:spLocks noChangeArrowheads="1"/>
          </p:cNvSpPr>
          <p:nvPr/>
        </p:nvSpPr>
        <p:spPr bwMode="auto">
          <a:xfrm>
            <a:off x="4648200" y="19812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19" name="Oval 31"/>
          <p:cNvSpPr>
            <a:spLocks noChangeArrowheads="1"/>
          </p:cNvSpPr>
          <p:nvPr/>
        </p:nvSpPr>
        <p:spPr bwMode="auto">
          <a:xfrm>
            <a:off x="3276600" y="3733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20" name="Oval 32"/>
          <p:cNvSpPr>
            <a:spLocks noChangeArrowheads="1"/>
          </p:cNvSpPr>
          <p:nvPr/>
        </p:nvSpPr>
        <p:spPr bwMode="auto">
          <a:xfrm>
            <a:off x="4495800" y="5638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21" name="Oval 33"/>
          <p:cNvSpPr>
            <a:spLocks noChangeArrowheads="1"/>
          </p:cNvSpPr>
          <p:nvPr/>
        </p:nvSpPr>
        <p:spPr bwMode="auto">
          <a:xfrm>
            <a:off x="5715000" y="6400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22" name="Oval 34"/>
          <p:cNvSpPr>
            <a:spLocks noChangeArrowheads="1"/>
          </p:cNvSpPr>
          <p:nvPr/>
        </p:nvSpPr>
        <p:spPr bwMode="auto">
          <a:xfrm>
            <a:off x="8229600" y="28194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23" name="Oval 35"/>
          <p:cNvSpPr>
            <a:spLocks noChangeArrowheads="1"/>
          </p:cNvSpPr>
          <p:nvPr/>
        </p:nvSpPr>
        <p:spPr bwMode="auto">
          <a:xfrm>
            <a:off x="5791200" y="16764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24" name="Text Box 36"/>
          <p:cNvSpPr txBox="1">
            <a:spLocks noChangeArrowheads="1"/>
          </p:cNvSpPr>
          <p:nvPr/>
        </p:nvSpPr>
        <p:spPr bwMode="auto">
          <a:xfrm>
            <a:off x="228600" y="152400"/>
            <a:ext cx="4724400"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Over time, (usually just milliseconds or less), the electrons fall back down into the lower states. </a:t>
            </a:r>
          </a:p>
        </p:txBody>
      </p:sp>
      <p:sp>
        <p:nvSpPr>
          <p:cNvPr id="37925" name="Text Box 37"/>
          <p:cNvSpPr txBox="1">
            <a:spLocks noChangeArrowheads="1"/>
          </p:cNvSpPr>
          <p:nvPr/>
        </p:nvSpPr>
        <p:spPr bwMode="auto">
          <a:xfrm>
            <a:off x="228600" y="2209800"/>
            <a:ext cx="2895600" cy="478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As they do this, they are losing their Kinetic Energy.</a:t>
            </a:r>
          </a:p>
          <a:p>
            <a:pPr>
              <a:spcBef>
                <a:spcPct val="50000"/>
              </a:spcBef>
              <a:buFontTx/>
              <a:buNone/>
            </a:pPr>
            <a:r>
              <a:rPr lang="en-US" altLang="en-US">
                <a:latin typeface="Times New Roman" panose="02020603050405020304" pitchFamily="18" charset="0"/>
              </a:rPr>
              <a:t>The Kinetic Energy is emitted as a photon.</a:t>
            </a:r>
          </a:p>
          <a:p>
            <a:pPr>
              <a:spcBef>
                <a:spcPct val="50000"/>
              </a:spcBef>
              <a:buFontTx/>
              <a:buNone/>
            </a:pPr>
            <a:endParaRPr lang="en-US" altLang="en-US" sz="2400">
              <a:latin typeface="Times New Roman" panose="02020603050405020304" pitchFamily="18" charset="0"/>
            </a:endParaRPr>
          </a:p>
        </p:txBody>
      </p:sp>
      <p:grpSp>
        <p:nvGrpSpPr>
          <p:cNvPr id="2" name="Group 38"/>
          <p:cNvGrpSpPr>
            <a:grpSpLocks/>
          </p:cNvGrpSpPr>
          <p:nvPr/>
        </p:nvGrpSpPr>
        <p:grpSpPr bwMode="auto">
          <a:xfrm>
            <a:off x="5867400" y="1219200"/>
            <a:ext cx="1752600" cy="1905000"/>
            <a:chOff x="3696" y="768"/>
            <a:chExt cx="1104" cy="1200"/>
          </a:xfrm>
        </p:grpSpPr>
        <p:grpSp>
          <p:nvGrpSpPr>
            <p:cNvPr id="37927" name="Group 39"/>
            <p:cNvGrpSpPr>
              <a:grpSpLocks/>
            </p:cNvGrpSpPr>
            <p:nvPr/>
          </p:nvGrpSpPr>
          <p:grpSpPr bwMode="auto">
            <a:xfrm>
              <a:off x="3696" y="1200"/>
              <a:ext cx="96" cy="768"/>
              <a:chOff x="3696" y="1200"/>
              <a:chExt cx="96" cy="768"/>
            </a:xfrm>
          </p:grpSpPr>
          <p:sp>
            <p:nvSpPr>
              <p:cNvPr id="37929" name="Oval 40"/>
              <p:cNvSpPr>
                <a:spLocks noChangeArrowheads="1"/>
              </p:cNvSpPr>
              <p:nvPr/>
            </p:nvSpPr>
            <p:spPr bwMode="auto">
              <a:xfrm>
                <a:off x="3696" y="1872"/>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7930" name="Line 41"/>
              <p:cNvSpPr>
                <a:spLocks noChangeShapeType="1"/>
              </p:cNvSpPr>
              <p:nvPr/>
            </p:nvSpPr>
            <p:spPr bwMode="auto">
              <a:xfrm>
                <a:off x="3696" y="1200"/>
                <a:ext cx="48" cy="624"/>
              </a:xfrm>
              <a:prstGeom prst="line">
                <a:avLst/>
              </a:prstGeom>
              <a:noFill/>
              <a:ln w="57150">
                <a:solidFill>
                  <a:srgbClr val="3333FF"/>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
          <p:nvSpPr>
            <p:cNvPr id="37928" name="Freeform 42"/>
            <p:cNvSpPr>
              <a:spLocks/>
            </p:cNvSpPr>
            <p:nvPr/>
          </p:nvSpPr>
          <p:spPr bwMode="auto">
            <a:xfrm>
              <a:off x="3840" y="768"/>
              <a:ext cx="960" cy="1104"/>
            </a:xfrm>
            <a:custGeom>
              <a:avLst/>
              <a:gdLst>
                <a:gd name="T0" fmla="*/ 0 w 960"/>
                <a:gd name="T1" fmla="*/ 1104 h 1104"/>
                <a:gd name="T2" fmla="*/ 192 w 960"/>
                <a:gd name="T3" fmla="*/ 1056 h 1104"/>
                <a:gd name="T4" fmla="*/ 144 w 960"/>
                <a:gd name="T5" fmla="*/ 864 h 1104"/>
                <a:gd name="T6" fmla="*/ 336 w 960"/>
                <a:gd name="T7" fmla="*/ 816 h 1104"/>
                <a:gd name="T8" fmla="*/ 288 w 960"/>
                <a:gd name="T9" fmla="*/ 624 h 1104"/>
                <a:gd name="T10" fmla="*/ 528 w 960"/>
                <a:gd name="T11" fmla="*/ 576 h 1104"/>
                <a:gd name="T12" fmla="*/ 432 w 960"/>
                <a:gd name="T13" fmla="*/ 336 h 1104"/>
                <a:gd name="T14" fmla="*/ 768 w 960"/>
                <a:gd name="T15" fmla="*/ 288 h 1104"/>
                <a:gd name="T16" fmla="*/ 672 w 960"/>
                <a:gd name="T17" fmla="*/ 96 h 1104"/>
                <a:gd name="T18" fmla="*/ 960 w 960"/>
                <a:gd name="T19" fmla="*/ 0 h 11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60"/>
                <a:gd name="T31" fmla="*/ 0 h 1104"/>
                <a:gd name="T32" fmla="*/ 960 w 960"/>
                <a:gd name="T33" fmla="*/ 1104 h 110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60" h="1104">
                  <a:moveTo>
                    <a:pt x="0" y="1104"/>
                  </a:moveTo>
                  <a:cubicBezTo>
                    <a:pt x="84" y="1100"/>
                    <a:pt x="168" y="1096"/>
                    <a:pt x="192" y="1056"/>
                  </a:cubicBezTo>
                  <a:cubicBezTo>
                    <a:pt x="216" y="1016"/>
                    <a:pt x="120" y="904"/>
                    <a:pt x="144" y="864"/>
                  </a:cubicBezTo>
                  <a:cubicBezTo>
                    <a:pt x="168" y="824"/>
                    <a:pt x="312" y="856"/>
                    <a:pt x="336" y="816"/>
                  </a:cubicBezTo>
                  <a:cubicBezTo>
                    <a:pt x="360" y="776"/>
                    <a:pt x="256" y="664"/>
                    <a:pt x="288" y="624"/>
                  </a:cubicBezTo>
                  <a:cubicBezTo>
                    <a:pt x="320" y="584"/>
                    <a:pt x="504" y="624"/>
                    <a:pt x="528" y="576"/>
                  </a:cubicBezTo>
                  <a:cubicBezTo>
                    <a:pt x="552" y="528"/>
                    <a:pt x="392" y="384"/>
                    <a:pt x="432" y="336"/>
                  </a:cubicBezTo>
                  <a:cubicBezTo>
                    <a:pt x="472" y="288"/>
                    <a:pt x="728" y="328"/>
                    <a:pt x="768" y="288"/>
                  </a:cubicBezTo>
                  <a:cubicBezTo>
                    <a:pt x="808" y="248"/>
                    <a:pt x="640" y="144"/>
                    <a:pt x="672" y="96"/>
                  </a:cubicBezTo>
                  <a:cubicBezTo>
                    <a:pt x="704" y="48"/>
                    <a:pt x="832" y="24"/>
                    <a:pt x="960" y="0"/>
                  </a:cubicBezTo>
                </a:path>
              </a:pathLst>
            </a:custGeom>
            <a:noFill/>
            <a:ln w="57150">
              <a:solidFill>
                <a:srgbClr val="FF66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out)">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val 2"/>
          <p:cNvSpPr>
            <a:spLocks noChangeArrowheads="1"/>
          </p:cNvSpPr>
          <p:nvPr/>
        </p:nvSpPr>
        <p:spPr bwMode="auto">
          <a:xfrm>
            <a:off x="3352800" y="1752600"/>
            <a:ext cx="5410200" cy="4800600"/>
          </a:xfrm>
          <a:prstGeom prst="ellipse">
            <a:avLst/>
          </a:prstGeom>
          <a:solidFill>
            <a:schemeClr val="bg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39" name="Oval 3"/>
          <p:cNvSpPr>
            <a:spLocks noChangeArrowheads="1"/>
          </p:cNvSpPr>
          <p:nvPr/>
        </p:nvSpPr>
        <p:spPr bwMode="auto">
          <a:xfrm>
            <a:off x="4724400" y="3048000"/>
            <a:ext cx="2362200" cy="2286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40" name="Oval 4"/>
          <p:cNvSpPr>
            <a:spLocks noChangeArrowheads="1"/>
          </p:cNvSpPr>
          <p:nvPr/>
        </p:nvSpPr>
        <p:spPr bwMode="auto">
          <a:xfrm>
            <a:off x="4191000" y="2590800"/>
            <a:ext cx="3429000" cy="3124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41" name="Oval 5"/>
          <p:cNvSpPr>
            <a:spLocks noChangeArrowheads="1"/>
          </p:cNvSpPr>
          <p:nvPr/>
        </p:nvSpPr>
        <p:spPr bwMode="auto">
          <a:xfrm>
            <a:off x="3733800" y="2133600"/>
            <a:ext cx="4343400" cy="4038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42" name="Oval 6"/>
          <p:cNvSpPr>
            <a:spLocks noChangeArrowheads="1"/>
          </p:cNvSpPr>
          <p:nvPr/>
        </p:nvSpPr>
        <p:spPr bwMode="auto">
          <a:xfrm>
            <a:off x="6026150" y="4135438"/>
            <a:ext cx="222250" cy="220662"/>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43" name="Oval 7"/>
          <p:cNvSpPr>
            <a:spLocks noChangeArrowheads="1"/>
          </p:cNvSpPr>
          <p:nvPr/>
        </p:nvSpPr>
        <p:spPr bwMode="auto">
          <a:xfrm>
            <a:off x="5803900" y="4275138"/>
            <a:ext cx="222250" cy="220662"/>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44" name="Oval 8"/>
          <p:cNvSpPr>
            <a:spLocks noChangeArrowheads="1"/>
          </p:cNvSpPr>
          <p:nvPr/>
        </p:nvSpPr>
        <p:spPr bwMode="auto">
          <a:xfrm>
            <a:off x="5989638" y="4175125"/>
            <a:ext cx="222250" cy="220663"/>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45" name="Oval 9"/>
          <p:cNvSpPr>
            <a:spLocks noChangeArrowheads="1"/>
          </p:cNvSpPr>
          <p:nvPr/>
        </p:nvSpPr>
        <p:spPr bwMode="auto">
          <a:xfrm>
            <a:off x="5710238" y="3754438"/>
            <a:ext cx="223837"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46" name="Oval 10"/>
          <p:cNvSpPr>
            <a:spLocks noChangeArrowheads="1"/>
          </p:cNvSpPr>
          <p:nvPr/>
        </p:nvSpPr>
        <p:spPr bwMode="auto">
          <a:xfrm>
            <a:off x="6026150" y="4014788"/>
            <a:ext cx="222250"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47" name="Oval 11"/>
          <p:cNvSpPr>
            <a:spLocks noChangeArrowheads="1"/>
          </p:cNvSpPr>
          <p:nvPr/>
        </p:nvSpPr>
        <p:spPr bwMode="auto">
          <a:xfrm>
            <a:off x="5562600" y="4135438"/>
            <a:ext cx="222250"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48" name="Oval 12"/>
          <p:cNvSpPr>
            <a:spLocks noChangeArrowheads="1"/>
          </p:cNvSpPr>
          <p:nvPr/>
        </p:nvSpPr>
        <p:spPr bwMode="auto">
          <a:xfrm>
            <a:off x="5618163" y="3873500"/>
            <a:ext cx="222250" cy="220663"/>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49" name="Oval 13"/>
          <p:cNvSpPr>
            <a:spLocks noChangeArrowheads="1"/>
          </p:cNvSpPr>
          <p:nvPr/>
        </p:nvSpPr>
        <p:spPr bwMode="auto">
          <a:xfrm>
            <a:off x="5581650" y="3954463"/>
            <a:ext cx="222250"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50" name="Oval 14"/>
          <p:cNvSpPr>
            <a:spLocks noChangeArrowheads="1"/>
          </p:cNvSpPr>
          <p:nvPr/>
        </p:nvSpPr>
        <p:spPr bwMode="auto">
          <a:xfrm>
            <a:off x="5692775" y="4014788"/>
            <a:ext cx="222250" cy="220662"/>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51" name="Oval 15"/>
          <p:cNvSpPr>
            <a:spLocks noChangeArrowheads="1"/>
          </p:cNvSpPr>
          <p:nvPr/>
        </p:nvSpPr>
        <p:spPr bwMode="auto">
          <a:xfrm>
            <a:off x="5765800" y="3914775"/>
            <a:ext cx="223838" cy="220663"/>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52" name="Oval 16"/>
          <p:cNvSpPr>
            <a:spLocks noChangeArrowheads="1"/>
          </p:cNvSpPr>
          <p:nvPr/>
        </p:nvSpPr>
        <p:spPr bwMode="auto">
          <a:xfrm>
            <a:off x="5876925" y="4014788"/>
            <a:ext cx="223838"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53" name="Oval 17"/>
          <p:cNvSpPr>
            <a:spLocks noChangeArrowheads="1"/>
          </p:cNvSpPr>
          <p:nvPr/>
        </p:nvSpPr>
        <p:spPr bwMode="auto">
          <a:xfrm>
            <a:off x="5970588" y="3954463"/>
            <a:ext cx="222250" cy="220662"/>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54" name="Oval 18"/>
          <p:cNvSpPr>
            <a:spLocks noChangeArrowheads="1"/>
          </p:cNvSpPr>
          <p:nvPr/>
        </p:nvSpPr>
        <p:spPr bwMode="auto">
          <a:xfrm>
            <a:off x="5915025" y="4275138"/>
            <a:ext cx="222250"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55" name="Oval 19"/>
          <p:cNvSpPr>
            <a:spLocks noChangeArrowheads="1"/>
          </p:cNvSpPr>
          <p:nvPr/>
        </p:nvSpPr>
        <p:spPr bwMode="auto">
          <a:xfrm>
            <a:off x="5895975" y="4135438"/>
            <a:ext cx="222250" cy="220662"/>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56" name="Oval 20"/>
          <p:cNvSpPr>
            <a:spLocks noChangeArrowheads="1"/>
          </p:cNvSpPr>
          <p:nvPr/>
        </p:nvSpPr>
        <p:spPr bwMode="auto">
          <a:xfrm>
            <a:off x="5803900" y="4135438"/>
            <a:ext cx="222250" cy="220662"/>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57" name="Oval 21"/>
          <p:cNvSpPr>
            <a:spLocks noChangeArrowheads="1"/>
          </p:cNvSpPr>
          <p:nvPr/>
        </p:nvSpPr>
        <p:spPr bwMode="auto">
          <a:xfrm>
            <a:off x="5710238" y="4195763"/>
            <a:ext cx="223837" cy="219075"/>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58" name="Oval 22"/>
          <p:cNvSpPr>
            <a:spLocks noChangeArrowheads="1"/>
          </p:cNvSpPr>
          <p:nvPr/>
        </p:nvSpPr>
        <p:spPr bwMode="auto">
          <a:xfrm>
            <a:off x="5876925" y="3733800"/>
            <a:ext cx="223838" cy="220663"/>
          </a:xfrm>
          <a:prstGeom prst="ellipse">
            <a:avLst/>
          </a:prstGeom>
          <a:solidFill>
            <a:schemeClr val="accent2"/>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59" name="Oval 23"/>
          <p:cNvSpPr>
            <a:spLocks noChangeArrowheads="1"/>
          </p:cNvSpPr>
          <p:nvPr/>
        </p:nvSpPr>
        <p:spPr bwMode="auto">
          <a:xfrm>
            <a:off x="5951538" y="3814763"/>
            <a:ext cx="222250" cy="219075"/>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60" name="Oval 24"/>
          <p:cNvSpPr>
            <a:spLocks noChangeArrowheads="1"/>
          </p:cNvSpPr>
          <p:nvPr/>
        </p:nvSpPr>
        <p:spPr bwMode="auto">
          <a:xfrm>
            <a:off x="5654675" y="4235450"/>
            <a:ext cx="222250" cy="220663"/>
          </a:xfrm>
          <a:prstGeom prst="ellipse">
            <a:avLst/>
          </a:prstGeom>
          <a:solidFill>
            <a:srgbClr val="CC0000"/>
          </a:solidFill>
          <a:ln w="9525">
            <a:solidFill>
              <a:schemeClr val="accent2"/>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61" name="Oval 25"/>
          <p:cNvSpPr>
            <a:spLocks noChangeArrowheads="1"/>
          </p:cNvSpPr>
          <p:nvPr/>
        </p:nvSpPr>
        <p:spPr bwMode="auto">
          <a:xfrm>
            <a:off x="3429000" y="4876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62" name="Oval 26"/>
          <p:cNvSpPr>
            <a:spLocks noChangeArrowheads="1"/>
          </p:cNvSpPr>
          <p:nvPr/>
        </p:nvSpPr>
        <p:spPr bwMode="auto">
          <a:xfrm>
            <a:off x="4114800" y="28194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63" name="Oval 27"/>
          <p:cNvSpPr>
            <a:spLocks noChangeArrowheads="1"/>
          </p:cNvSpPr>
          <p:nvPr/>
        </p:nvSpPr>
        <p:spPr bwMode="auto">
          <a:xfrm>
            <a:off x="7467600" y="6019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US" altLang="en-US" sz="2400">
              <a:latin typeface="Times New Roman" panose="02020603050405020304" pitchFamily="18" charset="0"/>
            </a:endParaRPr>
          </a:p>
        </p:txBody>
      </p:sp>
      <p:sp>
        <p:nvSpPr>
          <p:cNvPr id="39964" name="Oval 28"/>
          <p:cNvSpPr>
            <a:spLocks noChangeArrowheads="1"/>
          </p:cNvSpPr>
          <p:nvPr/>
        </p:nvSpPr>
        <p:spPr bwMode="auto">
          <a:xfrm>
            <a:off x="8305800" y="51816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65" name="Oval 29"/>
          <p:cNvSpPr>
            <a:spLocks noChangeArrowheads="1"/>
          </p:cNvSpPr>
          <p:nvPr/>
        </p:nvSpPr>
        <p:spPr bwMode="auto">
          <a:xfrm>
            <a:off x="7543800" y="27432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66" name="Oval 30"/>
          <p:cNvSpPr>
            <a:spLocks noChangeArrowheads="1"/>
          </p:cNvSpPr>
          <p:nvPr/>
        </p:nvSpPr>
        <p:spPr bwMode="auto">
          <a:xfrm>
            <a:off x="4648200" y="19812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67" name="Oval 31"/>
          <p:cNvSpPr>
            <a:spLocks noChangeArrowheads="1"/>
          </p:cNvSpPr>
          <p:nvPr/>
        </p:nvSpPr>
        <p:spPr bwMode="auto">
          <a:xfrm>
            <a:off x="3276600" y="3733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68" name="Oval 32"/>
          <p:cNvSpPr>
            <a:spLocks noChangeArrowheads="1"/>
          </p:cNvSpPr>
          <p:nvPr/>
        </p:nvSpPr>
        <p:spPr bwMode="auto">
          <a:xfrm>
            <a:off x="4495800" y="5638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69" name="Oval 33"/>
          <p:cNvSpPr>
            <a:spLocks noChangeArrowheads="1"/>
          </p:cNvSpPr>
          <p:nvPr/>
        </p:nvSpPr>
        <p:spPr bwMode="auto">
          <a:xfrm>
            <a:off x="5715000" y="6400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70" name="Oval 34"/>
          <p:cNvSpPr>
            <a:spLocks noChangeArrowheads="1"/>
          </p:cNvSpPr>
          <p:nvPr/>
        </p:nvSpPr>
        <p:spPr bwMode="auto">
          <a:xfrm>
            <a:off x="8229600" y="28194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71" name="Oval 35"/>
          <p:cNvSpPr>
            <a:spLocks noChangeArrowheads="1"/>
          </p:cNvSpPr>
          <p:nvPr/>
        </p:nvSpPr>
        <p:spPr bwMode="auto">
          <a:xfrm>
            <a:off x="5791200" y="16764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72" name="Oval 36"/>
          <p:cNvSpPr>
            <a:spLocks noChangeArrowheads="1"/>
          </p:cNvSpPr>
          <p:nvPr/>
        </p:nvSpPr>
        <p:spPr bwMode="auto">
          <a:xfrm>
            <a:off x="5867400" y="2971800"/>
            <a:ext cx="152400" cy="152400"/>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39973" name="Group 37"/>
          <p:cNvGrpSpPr>
            <a:grpSpLocks/>
          </p:cNvGrpSpPr>
          <p:nvPr/>
        </p:nvGrpSpPr>
        <p:grpSpPr bwMode="auto">
          <a:xfrm>
            <a:off x="5867400" y="1219200"/>
            <a:ext cx="1752600" cy="1752600"/>
            <a:chOff x="3696" y="768"/>
            <a:chExt cx="1104" cy="1104"/>
          </a:xfrm>
        </p:grpSpPr>
        <p:sp>
          <p:nvSpPr>
            <p:cNvPr id="40295" name="Line 38"/>
            <p:cNvSpPr>
              <a:spLocks noChangeShapeType="1"/>
            </p:cNvSpPr>
            <p:nvPr/>
          </p:nvSpPr>
          <p:spPr bwMode="auto">
            <a:xfrm>
              <a:off x="3696" y="1200"/>
              <a:ext cx="48" cy="624"/>
            </a:xfrm>
            <a:prstGeom prst="line">
              <a:avLst/>
            </a:prstGeom>
            <a:noFill/>
            <a:ln w="57150">
              <a:solidFill>
                <a:srgbClr val="3333FF"/>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0296" name="Freeform 39"/>
            <p:cNvSpPr>
              <a:spLocks/>
            </p:cNvSpPr>
            <p:nvPr/>
          </p:nvSpPr>
          <p:spPr bwMode="auto">
            <a:xfrm>
              <a:off x="3840" y="768"/>
              <a:ext cx="960" cy="1104"/>
            </a:xfrm>
            <a:custGeom>
              <a:avLst/>
              <a:gdLst>
                <a:gd name="T0" fmla="*/ 0 w 960"/>
                <a:gd name="T1" fmla="*/ 1104 h 1104"/>
                <a:gd name="T2" fmla="*/ 192 w 960"/>
                <a:gd name="T3" fmla="*/ 1056 h 1104"/>
                <a:gd name="T4" fmla="*/ 144 w 960"/>
                <a:gd name="T5" fmla="*/ 864 h 1104"/>
                <a:gd name="T6" fmla="*/ 336 w 960"/>
                <a:gd name="T7" fmla="*/ 816 h 1104"/>
                <a:gd name="T8" fmla="*/ 288 w 960"/>
                <a:gd name="T9" fmla="*/ 624 h 1104"/>
                <a:gd name="T10" fmla="*/ 528 w 960"/>
                <a:gd name="T11" fmla="*/ 576 h 1104"/>
                <a:gd name="T12" fmla="*/ 432 w 960"/>
                <a:gd name="T13" fmla="*/ 336 h 1104"/>
                <a:gd name="T14" fmla="*/ 768 w 960"/>
                <a:gd name="T15" fmla="*/ 288 h 1104"/>
                <a:gd name="T16" fmla="*/ 672 w 960"/>
                <a:gd name="T17" fmla="*/ 96 h 1104"/>
                <a:gd name="T18" fmla="*/ 960 w 960"/>
                <a:gd name="T19" fmla="*/ 0 h 11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60"/>
                <a:gd name="T31" fmla="*/ 0 h 1104"/>
                <a:gd name="T32" fmla="*/ 960 w 960"/>
                <a:gd name="T33" fmla="*/ 1104 h 110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60" h="1104">
                  <a:moveTo>
                    <a:pt x="0" y="1104"/>
                  </a:moveTo>
                  <a:cubicBezTo>
                    <a:pt x="84" y="1100"/>
                    <a:pt x="168" y="1096"/>
                    <a:pt x="192" y="1056"/>
                  </a:cubicBezTo>
                  <a:cubicBezTo>
                    <a:pt x="216" y="1016"/>
                    <a:pt x="120" y="904"/>
                    <a:pt x="144" y="864"/>
                  </a:cubicBezTo>
                  <a:cubicBezTo>
                    <a:pt x="168" y="824"/>
                    <a:pt x="312" y="856"/>
                    <a:pt x="336" y="816"/>
                  </a:cubicBezTo>
                  <a:cubicBezTo>
                    <a:pt x="360" y="776"/>
                    <a:pt x="256" y="664"/>
                    <a:pt x="288" y="624"/>
                  </a:cubicBezTo>
                  <a:cubicBezTo>
                    <a:pt x="320" y="584"/>
                    <a:pt x="504" y="624"/>
                    <a:pt x="528" y="576"/>
                  </a:cubicBezTo>
                  <a:cubicBezTo>
                    <a:pt x="552" y="528"/>
                    <a:pt x="392" y="384"/>
                    <a:pt x="432" y="336"/>
                  </a:cubicBezTo>
                  <a:cubicBezTo>
                    <a:pt x="472" y="288"/>
                    <a:pt x="728" y="328"/>
                    <a:pt x="768" y="288"/>
                  </a:cubicBezTo>
                  <a:cubicBezTo>
                    <a:pt x="808" y="248"/>
                    <a:pt x="640" y="144"/>
                    <a:pt x="672" y="96"/>
                  </a:cubicBezTo>
                  <a:cubicBezTo>
                    <a:pt x="704" y="48"/>
                    <a:pt x="832" y="24"/>
                    <a:pt x="960" y="0"/>
                  </a:cubicBezTo>
                </a:path>
              </a:pathLst>
            </a:custGeom>
            <a:noFill/>
            <a:ln w="57150">
              <a:solidFill>
                <a:srgbClr val="FF66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39974" name="Text Box 40"/>
          <p:cNvSpPr txBox="1">
            <a:spLocks noChangeArrowheads="1"/>
          </p:cNvSpPr>
          <p:nvPr/>
        </p:nvSpPr>
        <p:spPr bwMode="auto">
          <a:xfrm>
            <a:off x="76200" y="244475"/>
            <a:ext cx="5105400"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As electrons are allowed only in certain orbitals, they can only fall certain, well defined “distances”.</a:t>
            </a:r>
          </a:p>
        </p:txBody>
      </p:sp>
      <p:grpSp>
        <p:nvGrpSpPr>
          <p:cNvPr id="39975" name="Group 41"/>
          <p:cNvGrpSpPr>
            <a:grpSpLocks/>
          </p:cNvGrpSpPr>
          <p:nvPr/>
        </p:nvGrpSpPr>
        <p:grpSpPr bwMode="auto">
          <a:xfrm>
            <a:off x="-76200" y="2667000"/>
            <a:ext cx="3276600" cy="573088"/>
            <a:chOff x="96" y="642"/>
            <a:chExt cx="5093" cy="313"/>
          </a:xfrm>
        </p:grpSpPr>
        <p:grpSp>
          <p:nvGrpSpPr>
            <p:cNvPr id="39981" name="Group 42"/>
            <p:cNvGrpSpPr>
              <a:grpSpLocks/>
            </p:cNvGrpSpPr>
            <p:nvPr/>
          </p:nvGrpSpPr>
          <p:grpSpPr bwMode="auto">
            <a:xfrm>
              <a:off x="96" y="642"/>
              <a:ext cx="4959" cy="313"/>
              <a:chOff x="96" y="642"/>
              <a:chExt cx="4959" cy="313"/>
            </a:xfrm>
          </p:grpSpPr>
          <p:grpSp>
            <p:nvGrpSpPr>
              <p:cNvPr id="39988" name="Group 43"/>
              <p:cNvGrpSpPr>
                <a:grpSpLocks/>
              </p:cNvGrpSpPr>
              <p:nvPr/>
            </p:nvGrpSpPr>
            <p:grpSpPr bwMode="auto">
              <a:xfrm>
                <a:off x="96" y="642"/>
                <a:ext cx="4959" cy="313"/>
                <a:chOff x="96" y="642"/>
                <a:chExt cx="4959" cy="313"/>
              </a:xfrm>
            </p:grpSpPr>
            <p:grpSp>
              <p:nvGrpSpPr>
                <p:cNvPr id="39990" name="Group 44"/>
                <p:cNvGrpSpPr>
                  <a:grpSpLocks/>
                </p:cNvGrpSpPr>
                <p:nvPr/>
              </p:nvGrpSpPr>
              <p:grpSpPr bwMode="auto">
                <a:xfrm>
                  <a:off x="96" y="642"/>
                  <a:ext cx="3485" cy="313"/>
                  <a:chOff x="96" y="642"/>
                  <a:chExt cx="3485" cy="313"/>
                </a:xfrm>
              </p:grpSpPr>
              <p:sp>
                <p:nvSpPr>
                  <p:cNvPr id="40095" name="Rectangle 45"/>
                  <p:cNvSpPr>
                    <a:spLocks noChangeArrowheads="1"/>
                  </p:cNvSpPr>
                  <p:nvPr/>
                </p:nvSpPr>
                <p:spPr bwMode="auto">
                  <a:xfrm>
                    <a:off x="96" y="642"/>
                    <a:ext cx="11" cy="313"/>
                  </a:xfrm>
                  <a:prstGeom prst="rect">
                    <a:avLst/>
                  </a:prstGeom>
                  <a:solidFill>
                    <a:srgbClr val="A603A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96" name="Rectangle 46"/>
                  <p:cNvSpPr>
                    <a:spLocks noChangeArrowheads="1"/>
                  </p:cNvSpPr>
                  <p:nvPr/>
                </p:nvSpPr>
                <p:spPr bwMode="auto">
                  <a:xfrm>
                    <a:off x="107" y="642"/>
                    <a:ext cx="23" cy="313"/>
                  </a:xfrm>
                  <a:prstGeom prst="rect">
                    <a:avLst/>
                  </a:prstGeom>
                  <a:solidFill>
                    <a:srgbClr val="A803A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97" name="Rectangle 47"/>
                  <p:cNvSpPr>
                    <a:spLocks noChangeArrowheads="1"/>
                  </p:cNvSpPr>
                  <p:nvPr/>
                </p:nvSpPr>
                <p:spPr bwMode="auto">
                  <a:xfrm>
                    <a:off x="130" y="642"/>
                    <a:ext cx="11" cy="313"/>
                  </a:xfrm>
                  <a:prstGeom prst="rect">
                    <a:avLst/>
                  </a:prstGeom>
                  <a:solidFill>
                    <a:srgbClr val="AA04A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98" name="Rectangle 48"/>
                  <p:cNvSpPr>
                    <a:spLocks noChangeArrowheads="1"/>
                  </p:cNvSpPr>
                  <p:nvPr/>
                </p:nvSpPr>
                <p:spPr bwMode="auto">
                  <a:xfrm>
                    <a:off x="141" y="642"/>
                    <a:ext cx="22" cy="313"/>
                  </a:xfrm>
                  <a:prstGeom prst="rect">
                    <a:avLst/>
                  </a:prstGeom>
                  <a:solidFill>
                    <a:srgbClr val="AC04A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99" name="Rectangle 49"/>
                  <p:cNvSpPr>
                    <a:spLocks noChangeArrowheads="1"/>
                  </p:cNvSpPr>
                  <p:nvPr/>
                </p:nvSpPr>
                <p:spPr bwMode="auto">
                  <a:xfrm>
                    <a:off x="163" y="642"/>
                    <a:ext cx="11" cy="313"/>
                  </a:xfrm>
                  <a:prstGeom prst="rect">
                    <a:avLst/>
                  </a:prstGeom>
                  <a:solidFill>
                    <a:srgbClr val="AE05A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00" name="Rectangle 50"/>
                  <p:cNvSpPr>
                    <a:spLocks noChangeArrowheads="1"/>
                  </p:cNvSpPr>
                  <p:nvPr/>
                </p:nvSpPr>
                <p:spPr bwMode="auto">
                  <a:xfrm>
                    <a:off x="174" y="642"/>
                    <a:ext cx="23" cy="313"/>
                  </a:xfrm>
                  <a:prstGeom prst="rect">
                    <a:avLst/>
                  </a:prstGeom>
                  <a:solidFill>
                    <a:srgbClr val="AF06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01" name="Rectangle 51"/>
                  <p:cNvSpPr>
                    <a:spLocks noChangeArrowheads="1"/>
                  </p:cNvSpPr>
                  <p:nvPr/>
                </p:nvSpPr>
                <p:spPr bwMode="auto">
                  <a:xfrm>
                    <a:off x="197" y="642"/>
                    <a:ext cx="11" cy="313"/>
                  </a:xfrm>
                  <a:prstGeom prst="rect">
                    <a:avLst/>
                  </a:prstGeom>
                  <a:solidFill>
                    <a:srgbClr val="B1069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02" name="Rectangle 52"/>
                  <p:cNvSpPr>
                    <a:spLocks noChangeArrowheads="1"/>
                  </p:cNvSpPr>
                  <p:nvPr/>
                </p:nvSpPr>
                <p:spPr bwMode="auto">
                  <a:xfrm>
                    <a:off x="208" y="642"/>
                    <a:ext cx="22" cy="313"/>
                  </a:xfrm>
                  <a:prstGeom prst="rect">
                    <a:avLst/>
                  </a:prstGeom>
                  <a:solidFill>
                    <a:srgbClr val="B3079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03" name="Rectangle 53"/>
                  <p:cNvSpPr>
                    <a:spLocks noChangeArrowheads="1"/>
                  </p:cNvSpPr>
                  <p:nvPr/>
                </p:nvSpPr>
                <p:spPr bwMode="auto">
                  <a:xfrm>
                    <a:off x="230" y="642"/>
                    <a:ext cx="11" cy="313"/>
                  </a:xfrm>
                  <a:prstGeom prst="rect">
                    <a:avLst/>
                  </a:prstGeom>
                  <a:solidFill>
                    <a:srgbClr val="B5079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04" name="Rectangle 54"/>
                  <p:cNvSpPr>
                    <a:spLocks noChangeArrowheads="1"/>
                  </p:cNvSpPr>
                  <p:nvPr/>
                </p:nvSpPr>
                <p:spPr bwMode="auto">
                  <a:xfrm>
                    <a:off x="241" y="642"/>
                    <a:ext cx="11" cy="313"/>
                  </a:xfrm>
                  <a:prstGeom prst="rect">
                    <a:avLst/>
                  </a:prstGeom>
                  <a:solidFill>
                    <a:srgbClr val="B608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05" name="Rectangle 55"/>
                  <p:cNvSpPr>
                    <a:spLocks noChangeArrowheads="1"/>
                  </p:cNvSpPr>
                  <p:nvPr/>
                </p:nvSpPr>
                <p:spPr bwMode="auto">
                  <a:xfrm>
                    <a:off x="252" y="642"/>
                    <a:ext cx="23" cy="313"/>
                  </a:xfrm>
                  <a:prstGeom prst="rect">
                    <a:avLst/>
                  </a:prstGeom>
                  <a:solidFill>
                    <a:srgbClr val="B8089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06" name="Rectangle 56"/>
                  <p:cNvSpPr>
                    <a:spLocks noChangeArrowheads="1"/>
                  </p:cNvSpPr>
                  <p:nvPr/>
                </p:nvSpPr>
                <p:spPr bwMode="auto">
                  <a:xfrm>
                    <a:off x="275" y="642"/>
                    <a:ext cx="11" cy="313"/>
                  </a:xfrm>
                  <a:prstGeom prst="rect">
                    <a:avLst/>
                  </a:prstGeom>
                  <a:solidFill>
                    <a:srgbClr val="BA099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07" name="Rectangle 57"/>
                  <p:cNvSpPr>
                    <a:spLocks noChangeArrowheads="1"/>
                  </p:cNvSpPr>
                  <p:nvPr/>
                </p:nvSpPr>
                <p:spPr bwMode="auto">
                  <a:xfrm>
                    <a:off x="286" y="642"/>
                    <a:ext cx="22" cy="313"/>
                  </a:xfrm>
                  <a:prstGeom prst="rect">
                    <a:avLst/>
                  </a:prstGeom>
                  <a:solidFill>
                    <a:srgbClr val="BC099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08" name="Rectangle 58"/>
                  <p:cNvSpPr>
                    <a:spLocks noChangeArrowheads="1"/>
                  </p:cNvSpPr>
                  <p:nvPr/>
                </p:nvSpPr>
                <p:spPr bwMode="auto">
                  <a:xfrm>
                    <a:off x="308" y="642"/>
                    <a:ext cx="11" cy="313"/>
                  </a:xfrm>
                  <a:prstGeom prst="rect">
                    <a:avLst/>
                  </a:prstGeom>
                  <a:solidFill>
                    <a:srgbClr val="BE0A9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09" name="Rectangle 59"/>
                  <p:cNvSpPr>
                    <a:spLocks noChangeArrowheads="1"/>
                  </p:cNvSpPr>
                  <p:nvPr/>
                </p:nvSpPr>
                <p:spPr bwMode="auto">
                  <a:xfrm>
                    <a:off x="319" y="642"/>
                    <a:ext cx="23" cy="313"/>
                  </a:xfrm>
                  <a:prstGeom prst="rect">
                    <a:avLst/>
                  </a:prstGeom>
                  <a:solidFill>
                    <a:srgbClr val="C00A8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10" name="Rectangle 60"/>
                  <p:cNvSpPr>
                    <a:spLocks noChangeArrowheads="1"/>
                  </p:cNvSpPr>
                  <p:nvPr/>
                </p:nvSpPr>
                <p:spPr bwMode="auto">
                  <a:xfrm>
                    <a:off x="342" y="642"/>
                    <a:ext cx="11" cy="313"/>
                  </a:xfrm>
                  <a:prstGeom prst="rect">
                    <a:avLst/>
                  </a:prstGeom>
                  <a:solidFill>
                    <a:srgbClr val="C10B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11" name="Rectangle 61"/>
                  <p:cNvSpPr>
                    <a:spLocks noChangeArrowheads="1"/>
                  </p:cNvSpPr>
                  <p:nvPr/>
                </p:nvSpPr>
                <p:spPr bwMode="auto">
                  <a:xfrm>
                    <a:off x="353" y="642"/>
                    <a:ext cx="22" cy="313"/>
                  </a:xfrm>
                  <a:prstGeom prst="rect">
                    <a:avLst/>
                  </a:prstGeom>
                  <a:solidFill>
                    <a:srgbClr val="C30C8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12" name="Rectangle 62"/>
                  <p:cNvSpPr>
                    <a:spLocks noChangeArrowheads="1"/>
                  </p:cNvSpPr>
                  <p:nvPr/>
                </p:nvSpPr>
                <p:spPr bwMode="auto">
                  <a:xfrm>
                    <a:off x="375" y="642"/>
                    <a:ext cx="11" cy="313"/>
                  </a:xfrm>
                  <a:prstGeom prst="rect">
                    <a:avLst/>
                  </a:prstGeom>
                  <a:solidFill>
                    <a:srgbClr val="C50C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13" name="Rectangle 63"/>
                  <p:cNvSpPr>
                    <a:spLocks noChangeArrowheads="1"/>
                  </p:cNvSpPr>
                  <p:nvPr/>
                </p:nvSpPr>
                <p:spPr bwMode="auto">
                  <a:xfrm>
                    <a:off x="386" y="642"/>
                    <a:ext cx="23" cy="313"/>
                  </a:xfrm>
                  <a:prstGeom prst="rect">
                    <a:avLst/>
                  </a:prstGeom>
                  <a:solidFill>
                    <a:srgbClr val="C70D8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14" name="Rectangle 64"/>
                  <p:cNvSpPr>
                    <a:spLocks noChangeArrowheads="1"/>
                  </p:cNvSpPr>
                  <p:nvPr/>
                </p:nvSpPr>
                <p:spPr bwMode="auto">
                  <a:xfrm>
                    <a:off x="409" y="642"/>
                    <a:ext cx="11" cy="313"/>
                  </a:xfrm>
                  <a:prstGeom prst="rect">
                    <a:avLst/>
                  </a:prstGeom>
                  <a:solidFill>
                    <a:srgbClr val="C90D8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15" name="Rectangle 65"/>
                  <p:cNvSpPr>
                    <a:spLocks noChangeArrowheads="1"/>
                  </p:cNvSpPr>
                  <p:nvPr/>
                </p:nvSpPr>
                <p:spPr bwMode="auto">
                  <a:xfrm>
                    <a:off x="420" y="642"/>
                    <a:ext cx="11" cy="313"/>
                  </a:xfrm>
                  <a:prstGeom prst="rect">
                    <a:avLst/>
                  </a:prstGeom>
                  <a:solidFill>
                    <a:srgbClr val="CA0E8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16" name="Rectangle 66"/>
                  <p:cNvSpPr>
                    <a:spLocks noChangeArrowheads="1"/>
                  </p:cNvSpPr>
                  <p:nvPr/>
                </p:nvSpPr>
                <p:spPr bwMode="auto">
                  <a:xfrm>
                    <a:off x="431" y="642"/>
                    <a:ext cx="22" cy="313"/>
                  </a:xfrm>
                  <a:prstGeom prst="rect">
                    <a:avLst/>
                  </a:prstGeom>
                  <a:solidFill>
                    <a:srgbClr val="CC0E8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17" name="Rectangle 67"/>
                  <p:cNvSpPr>
                    <a:spLocks noChangeArrowheads="1"/>
                  </p:cNvSpPr>
                  <p:nvPr/>
                </p:nvSpPr>
                <p:spPr bwMode="auto">
                  <a:xfrm>
                    <a:off x="453" y="642"/>
                    <a:ext cx="12" cy="313"/>
                  </a:xfrm>
                  <a:prstGeom prst="rect">
                    <a:avLst/>
                  </a:prstGeom>
                  <a:solidFill>
                    <a:srgbClr val="CE0F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18" name="Rectangle 68"/>
                  <p:cNvSpPr>
                    <a:spLocks noChangeArrowheads="1"/>
                  </p:cNvSpPr>
                  <p:nvPr/>
                </p:nvSpPr>
                <p:spPr bwMode="auto">
                  <a:xfrm>
                    <a:off x="465" y="642"/>
                    <a:ext cx="22" cy="313"/>
                  </a:xfrm>
                  <a:prstGeom prst="rect">
                    <a:avLst/>
                  </a:prstGeom>
                  <a:solidFill>
                    <a:srgbClr val="D00F7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19" name="Rectangle 69"/>
                  <p:cNvSpPr>
                    <a:spLocks noChangeArrowheads="1"/>
                  </p:cNvSpPr>
                  <p:nvPr/>
                </p:nvSpPr>
                <p:spPr bwMode="auto">
                  <a:xfrm>
                    <a:off x="487" y="642"/>
                    <a:ext cx="11" cy="313"/>
                  </a:xfrm>
                  <a:prstGeom prst="rect">
                    <a:avLst/>
                  </a:prstGeom>
                  <a:solidFill>
                    <a:srgbClr val="D1107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20" name="Rectangle 70"/>
                  <p:cNvSpPr>
                    <a:spLocks noChangeArrowheads="1"/>
                  </p:cNvSpPr>
                  <p:nvPr/>
                </p:nvSpPr>
                <p:spPr bwMode="auto">
                  <a:xfrm>
                    <a:off x="498" y="642"/>
                    <a:ext cx="22" cy="313"/>
                  </a:xfrm>
                  <a:prstGeom prst="rect">
                    <a:avLst/>
                  </a:prstGeom>
                  <a:solidFill>
                    <a:srgbClr val="D3107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21" name="Rectangle 71"/>
                  <p:cNvSpPr>
                    <a:spLocks noChangeArrowheads="1"/>
                  </p:cNvSpPr>
                  <p:nvPr/>
                </p:nvSpPr>
                <p:spPr bwMode="auto">
                  <a:xfrm>
                    <a:off x="520" y="642"/>
                    <a:ext cx="12" cy="313"/>
                  </a:xfrm>
                  <a:prstGeom prst="rect">
                    <a:avLst/>
                  </a:prstGeom>
                  <a:solidFill>
                    <a:srgbClr val="D5117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22" name="Rectangle 72"/>
                  <p:cNvSpPr>
                    <a:spLocks noChangeArrowheads="1"/>
                  </p:cNvSpPr>
                  <p:nvPr/>
                </p:nvSpPr>
                <p:spPr bwMode="auto">
                  <a:xfrm>
                    <a:off x="532" y="642"/>
                    <a:ext cx="22" cy="313"/>
                  </a:xfrm>
                  <a:prstGeom prst="rect">
                    <a:avLst/>
                  </a:prstGeom>
                  <a:solidFill>
                    <a:srgbClr val="D7127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23" name="Rectangle 73"/>
                  <p:cNvSpPr>
                    <a:spLocks noChangeArrowheads="1"/>
                  </p:cNvSpPr>
                  <p:nvPr/>
                </p:nvSpPr>
                <p:spPr bwMode="auto">
                  <a:xfrm>
                    <a:off x="554" y="642"/>
                    <a:ext cx="11" cy="313"/>
                  </a:xfrm>
                  <a:prstGeom prst="rect">
                    <a:avLst/>
                  </a:prstGeom>
                  <a:solidFill>
                    <a:srgbClr val="D9127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24" name="Rectangle 74"/>
                  <p:cNvSpPr>
                    <a:spLocks noChangeArrowheads="1"/>
                  </p:cNvSpPr>
                  <p:nvPr/>
                </p:nvSpPr>
                <p:spPr bwMode="auto">
                  <a:xfrm>
                    <a:off x="565" y="642"/>
                    <a:ext cx="11" cy="313"/>
                  </a:xfrm>
                  <a:prstGeom prst="rect">
                    <a:avLst/>
                  </a:prstGeom>
                  <a:solidFill>
                    <a:srgbClr val="DA127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25" name="Rectangle 75"/>
                  <p:cNvSpPr>
                    <a:spLocks noChangeArrowheads="1"/>
                  </p:cNvSpPr>
                  <p:nvPr/>
                </p:nvSpPr>
                <p:spPr bwMode="auto">
                  <a:xfrm>
                    <a:off x="576" y="642"/>
                    <a:ext cx="23" cy="313"/>
                  </a:xfrm>
                  <a:prstGeom prst="rect">
                    <a:avLst/>
                  </a:prstGeom>
                  <a:solidFill>
                    <a:srgbClr val="DC137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26" name="Rectangle 76"/>
                  <p:cNvSpPr>
                    <a:spLocks noChangeArrowheads="1"/>
                  </p:cNvSpPr>
                  <p:nvPr/>
                </p:nvSpPr>
                <p:spPr bwMode="auto">
                  <a:xfrm>
                    <a:off x="599" y="642"/>
                    <a:ext cx="11" cy="313"/>
                  </a:xfrm>
                  <a:prstGeom prst="rect">
                    <a:avLst/>
                  </a:prstGeom>
                  <a:solidFill>
                    <a:srgbClr val="DE147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27" name="Rectangle 77"/>
                  <p:cNvSpPr>
                    <a:spLocks noChangeArrowheads="1"/>
                  </p:cNvSpPr>
                  <p:nvPr/>
                </p:nvSpPr>
                <p:spPr bwMode="auto">
                  <a:xfrm>
                    <a:off x="610" y="642"/>
                    <a:ext cx="22" cy="313"/>
                  </a:xfrm>
                  <a:prstGeom prst="rect">
                    <a:avLst/>
                  </a:prstGeom>
                  <a:solidFill>
                    <a:srgbClr val="E0146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28" name="Rectangle 78"/>
                  <p:cNvSpPr>
                    <a:spLocks noChangeArrowheads="1"/>
                  </p:cNvSpPr>
                  <p:nvPr/>
                </p:nvSpPr>
                <p:spPr bwMode="auto">
                  <a:xfrm>
                    <a:off x="632" y="642"/>
                    <a:ext cx="11" cy="313"/>
                  </a:xfrm>
                  <a:prstGeom prst="rect">
                    <a:avLst/>
                  </a:prstGeom>
                  <a:solidFill>
                    <a:srgbClr val="E2156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29" name="Rectangle 79"/>
                  <p:cNvSpPr>
                    <a:spLocks noChangeArrowheads="1"/>
                  </p:cNvSpPr>
                  <p:nvPr/>
                </p:nvSpPr>
                <p:spPr bwMode="auto">
                  <a:xfrm>
                    <a:off x="643" y="642"/>
                    <a:ext cx="23" cy="313"/>
                  </a:xfrm>
                  <a:prstGeom prst="rect">
                    <a:avLst/>
                  </a:prstGeom>
                  <a:solidFill>
                    <a:srgbClr val="E3156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30" name="Rectangle 80"/>
                  <p:cNvSpPr>
                    <a:spLocks noChangeArrowheads="1"/>
                  </p:cNvSpPr>
                  <p:nvPr/>
                </p:nvSpPr>
                <p:spPr bwMode="auto">
                  <a:xfrm>
                    <a:off x="666" y="642"/>
                    <a:ext cx="11" cy="313"/>
                  </a:xfrm>
                  <a:prstGeom prst="rect">
                    <a:avLst/>
                  </a:prstGeom>
                  <a:solidFill>
                    <a:srgbClr val="E5166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31" name="Rectangle 81"/>
                  <p:cNvSpPr>
                    <a:spLocks noChangeArrowheads="1"/>
                  </p:cNvSpPr>
                  <p:nvPr/>
                </p:nvSpPr>
                <p:spPr bwMode="auto">
                  <a:xfrm>
                    <a:off x="677" y="642"/>
                    <a:ext cx="22" cy="313"/>
                  </a:xfrm>
                  <a:prstGeom prst="rect">
                    <a:avLst/>
                  </a:prstGeom>
                  <a:solidFill>
                    <a:srgbClr val="E716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32" name="Rectangle 82"/>
                  <p:cNvSpPr>
                    <a:spLocks noChangeArrowheads="1"/>
                  </p:cNvSpPr>
                  <p:nvPr/>
                </p:nvSpPr>
                <p:spPr bwMode="auto">
                  <a:xfrm>
                    <a:off x="699" y="642"/>
                    <a:ext cx="11" cy="313"/>
                  </a:xfrm>
                  <a:prstGeom prst="rect">
                    <a:avLst/>
                  </a:prstGeom>
                  <a:solidFill>
                    <a:srgbClr val="E8176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33" name="Rectangle 83"/>
                  <p:cNvSpPr>
                    <a:spLocks noChangeArrowheads="1"/>
                  </p:cNvSpPr>
                  <p:nvPr/>
                </p:nvSpPr>
                <p:spPr bwMode="auto">
                  <a:xfrm>
                    <a:off x="710" y="642"/>
                    <a:ext cx="23" cy="313"/>
                  </a:xfrm>
                  <a:prstGeom prst="rect">
                    <a:avLst/>
                  </a:prstGeom>
                  <a:solidFill>
                    <a:srgbClr val="E8186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34" name="Rectangle 84"/>
                  <p:cNvSpPr>
                    <a:spLocks noChangeArrowheads="1"/>
                  </p:cNvSpPr>
                  <p:nvPr/>
                </p:nvSpPr>
                <p:spPr bwMode="auto">
                  <a:xfrm>
                    <a:off x="733" y="642"/>
                    <a:ext cx="11" cy="313"/>
                  </a:xfrm>
                  <a:prstGeom prst="rect">
                    <a:avLst/>
                  </a:prstGeom>
                  <a:solidFill>
                    <a:srgbClr val="E819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35" name="Rectangle 85"/>
                  <p:cNvSpPr>
                    <a:spLocks noChangeArrowheads="1"/>
                  </p:cNvSpPr>
                  <p:nvPr/>
                </p:nvSpPr>
                <p:spPr bwMode="auto">
                  <a:xfrm>
                    <a:off x="744" y="642"/>
                    <a:ext cx="11" cy="313"/>
                  </a:xfrm>
                  <a:prstGeom prst="rect">
                    <a:avLst/>
                  </a:prstGeom>
                  <a:solidFill>
                    <a:srgbClr val="E81A5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36" name="Rectangle 86"/>
                  <p:cNvSpPr>
                    <a:spLocks noChangeArrowheads="1"/>
                  </p:cNvSpPr>
                  <p:nvPr/>
                </p:nvSpPr>
                <p:spPr bwMode="auto">
                  <a:xfrm>
                    <a:off x="755" y="642"/>
                    <a:ext cx="22" cy="313"/>
                  </a:xfrm>
                  <a:prstGeom prst="rect">
                    <a:avLst/>
                  </a:prstGeom>
                  <a:solidFill>
                    <a:srgbClr val="E81B5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37" name="Rectangle 87"/>
                  <p:cNvSpPr>
                    <a:spLocks noChangeArrowheads="1"/>
                  </p:cNvSpPr>
                  <p:nvPr/>
                </p:nvSpPr>
                <p:spPr bwMode="auto">
                  <a:xfrm>
                    <a:off x="777" y="642"/>
                    <a:ext cx="12" cy="313"/>
                  </a:xfrm>
                  <a:prstGeom prst="rect">
                    <a:avLst/>
                  </a:prstGeom>
                  <a:solidFill>
                    <a:srgbClr val="E81B5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38" name="Rectangle 88"/>
                  <p:cNvSpPr>
                    <a:spLocks noChangeArrowheads="1"/>
                  </p:cNvSpPr>
                  <p:nvPr/>
                </p:nvSpPr>
                <p:spPr bwMode="auto">
                  <a:xfrm>
                    <a:off x="789" y="642"/>
                    <a:ext cx="22" cy="313"/>
                  </a:xfrm>
                  <a:prstGeom prst="rect">
                    <a:avLst/>
                  </a:prstGeom>
                  <a:solidFill>
                    <a:srgbClr val="E81C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39" name="Rectangle 89"/>
                  <p:cNvSpPr>
                    <a:spLocks noChangeArrowheads="1"/>
                  </p:cNvSpPr>
                  <p:nvPr/>
                </p:nvSpPr>
                <p:spPr bwMode="auto">
                  <a:xfrm>
                    <a:off x="811" y="642"/>
                    <a:ext cx="11" cy="313"/>
                  </a:xfrm>
                  <a:prstGeom prst="rect">
                    <a:avLst/>
                  </a:prstGeom>
                  <a:solidFill>
                    <a:srgbClr val="E91D5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40" name="Rectangle 90"/>
                  <p:cNvSpPr>
                    <a:spLocks noChangeArrowheads="1"/>
                  </p:cNvSpPr>
                  <p:nvPr/>
                </p:nvSpPr>
                <p:spPr bwMode="auto">
                  <a:xfrm>
                    <a:off x="822" y="642"/>
                    <a:ext cx="22" cy="313"/>
                  </a:xfrm>
                  <a:prstGeom prst="rect">
                    <a:avLst/>
                  </a:prstGeom>
                  <a:solidFill>
                    <a:srgbClr val="E91E5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41" name="Rectangle 91"/>
                  <p:cNvSpPr>
                    <a:spLocks noChangeArrowheads="1"/>
                  </p:cNvSpPr>
                  <p:nvPr/>
                </p:nvSpPr>
                <p:spPr bwMode="auto">
                  <a:xfrm>
                    <a:off x="844" y="642"/>
                    <a:ext cx="12" cy="313"/>
                  </a:xfrm>
                  <a:prstGeom prst="rect">
                    <a:avLst/>
                  </a:prstGeom>
                  <a:solidFill>
                    <a:srgbClr val="E91F5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42" name="Rectangle 92"/>
                  <p:cNvSpPr>
                    <a:spLocks noChangeArrowheads="1"/>
                  </p:cNvSpPr>
                  <p:nvPr/>
                </p:nvSpPr>
                <p:spPr bwMode="auto">
                  <a:xfrm>
                    <a:off x="856" y="642"/>
                    <a:ext cx="22" cy="313"/>
                  </a:xfrm>
                  <a:prstGeom prst="rect">
                    <a:avLst/>
                  </a:prstGeom>
                  <a:solidFill>
                    <a:srgbClr val="E920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43" name="Rectangle 93"/>
                  <p:cNvSpPr>
                    <a:spLocks noChangeArrowheads="1"/>
                  </p:cNvSpPr>
                  <p:nvPr/>
                </p:nvSpPr>
                <p:spPr bwMode="auto">
                  <a:xfrm>
                    <a:off x="878" y="642"/>
                    <a:ext cx="11" cy="313"/>
                  </a:xfrm>
                  <a:prstGeom prst="rect">
                    <a:avLst/>
                  </a:prstGeom>
                  <a:solidFill>
                    <a:srgbClr val="E9215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44" name="Rectangle 94"/>
                  <p:cNvSpPr>
                    <a:spLocks noChangeArrowheads="1"/>
                  </p:cNvSpPr>
                  <p:nvPr/>
                </p:nvSpPr>
                <p:spPr bwMode="auto">
                  <a:xfrm>
                    <a:off x="889" y="642"/>
                    <a:ext cx="11" cy="313"/>
                  </a:xfrm>
                  <a:prstGeom prst="rect">
                    <a:avLst/>
                  </a:prstGeom>
                  <a:solidFill>
                    <a:srgbClr val="E9215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45" name="Rectangle 95"/>
                  <p:cNvSpPr>
                    <a:spLocks noChangeArrowheads="1"/>
                  </p:cNvSpPr>
                  <p:nvPr/>
                </p:nvSpPr>
                <p:spPr bwMode="auto">
                  <a:xfrm>
                    <a:off x="900" y="642"/>
                    <a:ext cx="23" cy="313"/>
                  </a:xfrm>
                  <a:prstGeom prst="rect">
                    <a:avLst/>
                  </a:prstGeom>
                  <a:solidFill>
                    <a:srgbClr val="E922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46" name="Rectangle 96"/>
                  <p:cNvSpPr>
                    <a:spLocks noChangeArrowheads="1"/>
                  </p:cNvSpPr>
                  <p:nvPr/>
                </p:nvSpPr>
                <p:spPr bwMode="auto">
                  <a:xfrm>
                    <a:off x="923" y="642"/>
                    <a:ext cx="11" cy="313"/>
                  </a:xfrm>
                  <a:prstGeom prst="rect">
                    <a:avLst/>
                  </a:prstGeom>
                  <a:solidFill>
                    <a:srgbClr val="E9234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47" name="Rectangle 97"/>
                  <p:cNvSpPr>
                    <a:spLocks noChangeArrowheads="1"/>
                  </p:cNvSpPr>
                  <p:nvPr/>
                </p:nvSpPr>
                <p:spPr bwMode="auto">
                  <a:xfrm>
                    <a:off x="934" y="642"/>
                    <a:ext cx="22" cy="313"/>
                  </a:xfrm>
                  <a:prstGeom prst="rect">
                    <a:avLst/>
                  </a:prstGeom>
                  <a:solidFill>
                    <a:srgbClr val="EA244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48" name="Rectangle 98"/>
                  <p:cNvSpPr>
                    <a:spLocks noChangeArrowheads="1"/>
                  </p:cNvSpPr>
                  <p:nvPr/>
                </p:nvSpPr>
                <p:spPr bwMode="auto">
                  <a:xfrm>
                    <a:off x="956" y="642"/>
                    <a:ext cx="11" cy="313"/>
                  </a:xfrm>
                  <a:prstGeom prst="rect">
                    <a:avLst/>
                  </a:prstGeom>
                  <a:solidFill>
                    <a:srgbClr val="EA254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49" name="Rectangle 99"/>
                  <p:cNvSpPr>
                    <a:spLocks noChangeArrowheads="1"/>
                  </p:cNvSpPr>
                  <p:nvPr/>
                </p:nvSpPr>
                <p:spPr bwMode="auto">
                  <a:xfrm>
                    <a:off x="967" y="642"/>
                    <a:ext cx="23" cy="313"/>
                  </a:xfrm>
                  <a:prstGeom prst="rect">
                    <a:avLst/>
                  </a:prstGeom>
                  <a:solidFill>
                    <a:srgbClr val="EA264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50" name="Rectangle 100"/>
                  <p:cNvSpPr>
                    <a:spLocks noChangeArrowheads="1"/>
                  </p:cNvSpPr>
                  <p:nvPr/>
                </p:nvSpPr>
                <p:spPr bwMode="auto">
                  <a:xfrm>
                    <a:off x="990" y="642"/>
                    <a:ext cx="11" cy="313"/>
                  </a:xfrm>
                  <a:prstGeom prst="rect">
                    <a:avLst/>
                  </a:prstGeom>
                  <a:solidFill>
                    <a:srgbClr val="EA274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51" name="Rectangle 101"/>
                  <p:cNvSpPr>
                    <a:spLocks noChangeArrowheads="1"/>
                  </p:cNvSpPr>
                  <p:nvPr/>
                </p:nvSpPr>
                <p:spPr bwMode="auto">
                  <a:xfrm>
                    <a:off x="1001" y="642"/>
                    <a:ext cx="22" cy="313"/>
                  </a:xfrm>
                  <a:prstGeom prst="rect">
                    <a:avLst/>
                  </a:prstGeom>
                  <a:solidFill>
                    <a:srgbClr val="EA284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52" name="Rectangle 102"/>
                  <p:cNvSpPr>
                    <a:spLocks noChangeArrowheads="1"/>
                  </p:cNvSpPr>
                  <p:nvPr/>
                </p:nvSpPr>
                <p:spPr bwMode="auto">
                  <a:xfrm>
                    <a:off x="1023" y="642"/>
                    <a:ext cx="11" cy="313"/>
                  </a:xfrm>
                  <a:prstGeom prst="rect">
                    <a:avLst/>
                  </a:prstGeom>
                  <a:solidFill>
                    <a:srgbClr val="EA294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53" name="Rectangle 103"/>
                  <p:cNvSpPr>
                    <a:spLocks noChangeArrowheads="1"/>
                  </p:cNvSpPr>
                  <p:nvPr/>
                </p:nvSpPr>
                <p:spPr bwMode="auto">
                  <a:xfrm>
                    <a:off x="1034" y="642"/>
                    <a:ext cx="23" cy="313"/>
                  </a:xfrm>
                  <a:prstGeom prst="rect">
                    <a:avLst/>
                  </a:prstGeom>
                  <a:solidFill>
                    <a:srgbClr val="EA2A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54" name="Rectangle 104"/>
                  <p:cNvSpPr>
                    <a:spLocks noChangeArrowheads="1"/>
                  </p:cNvSpPr>
                  <p:nvPr/>
                </p:nvSpPr>
                <p:spPr bwMode="auto">
                  <a:xfrm>
                    <a:off x="1057" y="642"/>
                    <a:ext cx="11" cy="313"/>
                  </a:xfrm>
                  <a:prstGeom prst="rect">
                    <a:avLst/>
                  </a:prstGeom>
                  <a:solidFill>
                    <a:srgbClr val="EA2A3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55" name="Rectangle 105"/>
                  <p:cNvSpPr>
                    <a:spLocks noChangeArrowheads="1"/>
                  </p:cNvSpPr>
                  <p:nvPr/>
                </p:nvSpPr>
                <p:spPr bwMode="auto">
                  <a:xfrm>
                    <a:off x="1068" y="642"/>
                    <a:ext cx="11" cy="313"/>
                  </a:xfrm>
                  <a:prstGeom prst="rect">
                    <a:avLst/>
                  </a:prstGeom>
                  <a:solidFill>
                    <a:srgbClr val="EB2B3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56" name="Rectangle 106"/>
                  <p:cNvSpPr>
                    <a:spLocks noChangeArrowheads="1"/>
                  </p:cNvSpPr>
                  <p:nvPr/>
                </p:nvSpPr>
                <p:spPr bwMode="auto">
                  <a:xfrm>
                    <a:off x="1079" y="642"/>
                    <a:ext cx="22" cy="313"/>
                  </a:xfrm>
                  <a:prstGeom prst="rect">
                    <a:avLst/>
                  </a:prstGeom>
                  <a:solidFill>
                    <a:srgbClr val="EB2C3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57" name="Rectangle 107"/>
                  <p:cNvSpPr>
                    <a:spLocks noChangeArrowheads="1"/>
                  </p:cNvSpPr>
                  <p:nvPr/>
                </p:nvSpPr>
                <p:spPr bwMode="auto">
                  <a:xfrm>
                    <a:off x="1101" y="642"/>
                    <a:ext cx="11" cy="313"/>
                  </a:xfrm>
                  <a:prstGeom prst="rect">
                    <a:avLst/>
                  </a:prstGeom>
                  <a:solidFill>
                    <a:srgbClr val="EB2D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58" name="Rectangle 108"/>
                  <p:cNvSpPr>
                    <a:spLocks noChangeArrowheads="1"/>
                  </p:cNvSpPr>
                  <p:nvPr/>
                </p:nvSpPr>
                <p:spPr bwMode="auto">
                  <a:xfrm>
                    <a:off x="1112" y="642"/>
                    <a:ext cx="23" cy="313"/>
                  </a:xfrm>
                  <a:prstGeom prst="rect">
                    <a:avLst/>
                  </a:prstGeom>
                  <a:solidFill>
                    <a:srgbClr val="EB2E3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59" name="Rectangle 109"/>
                  <p:cNvSpPr>
                    <a:spLocks noChangeArrowheads="1"/>
                  </p:cNvSpPr>
                  <p:nvPr/>
                </p:nvSpPr>
                <p:spPr bwMode="auto">
                  <a:xfrm>
                    <a:off x="1135" y="642"/>
                    <a:ext cx="11" cy="313"/>
                  </a:xfrm>
                  <a:prstGeom prst="rect">
                    <a:avLst/>
                  </a:prstGeom>
                  <a:solidFill>
                    <a:srgbClr val="EB2F3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60" name="Rectangle 110"/>
                  <p:cNvSpPr>
                    <a:spLocks noChangeArrowheads="1"/>
                  </p:cNvSpPr>
                  <p:nvPr/>
                </p:nvSpPr>
                <p:spPr bwMode="auto">
                  <a:xfrm>
                    <a:off x="1146" y="642"/>
                    <a:ext cx="22" cy="313"/>
                  </a:xfrm>
                  <a:prstGeom prst="rect">
                    <a:avLst/>
                  </a:prstGeom>
                  <a:solidFill>
                    <a:srgbClr val="EB303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61" name="Rectangle 111"/>
                  <p:cNvSpPr>
                    <a:spLocks noChangeArrowheads="1"/>
                  </p:cNvSpPr>
                  <p:nvPr/>
                </p:nvSpPr>
                <p:spPr bwMode="auto">
                  <a:xfrm>
                    <a:off x="1168" y="642"/>
                    <a:ext cx="23" cy="313"/>
                  </a:xfrm>
                  <a:prstGeom prst="rect">
                    <a:avLst/>
                  </a:prstGeom>
                  <a:solidFill>
                    <a:srgbClr val="EB313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62" name="Rectangle 112"/>
                  <p:cNvSpPr>
                    <a:spLocks noChangeArrowheads="1"/>
                  </p:cNvSpPr>
                  <p:nvPr/>
                </p:nvSpPr>
                <p:spPr bwMode="auto">
                  <a:xfrm>
                    <a:off x="1191" y="642"/>
                    <a:ext cx="22" cy="313"/>
                  </a:xfrm>
                  <a:prstGeom prst="rect">
                    <a:avLst/>
                  </a:prstGeom>
                  <a:solidFill>
                    <a:srgbClr val="EC322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63" name="Rectangle 113"/>
                  <p:cNvSpPr>
                    <a:spLocks noChangeArrowheads="1"/>
                  </p:cNvSpPr>
                  <p:nvPr/>
                </p:nvSpPr>
                <p:spPr bwMode="auto">
                  <a:xfrm>
                    <a:off x="1213" y="642"/>
                    <a:ext cx="22" cy="313"/>
                  </a:xfrm>
                  <a:prstGeom prst="rect">
                    <a:avLst/>
                  </a:prstGeom>
                  <a:solidFill>
                    <a:srgbClr val="EC332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64" name="Rectangle 114"/>
                  <p:cNvSpPr>
                    <a:spLocks noChangeArrowheads="1"/>
                  </p:cNvSpPr>
                  <p:nvPr/>
                </p:nvSpPr>
                <p:spPr bwMode="auto">
                  <a:xfrm>
                    <a:off x="1235" y="642"/>
                    <a:ext cx="23" cy="313"/>
                  </a:xfrm>
                  <a:prstGeom prst="rect">
                    <a:avLst/>
                  </a:prstGeom>
                  <a:solidFill>
                    <a:srgbClr val="EC342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65" name="Rectangle 115"/>
                  <p:cNvSpPr>
                    <a:spLocks noChangeArrowheads="1"/>
                  </p:cNvSpPr>
                  <p:nvPr/>
                </p:nvSpPr>
                <p:spPr bwMode="auto">
                  <a:xfrm>
                    <a:off x="1258" y="642"/>
                    <a:ext cx="22" cy="313"/>
                  </a:xfrm>
                  <a:prstGeom prst="rect">
                    <a:avLst/>
                  </a:prstGeom>
                  <a:solidFill>
                    <a:srgbClr val="EC362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66" name="Rectangle 116"/>
                  <p:cNvSpPr>
                    <a:spLocks noChangeArrowheads="1"/>
                  </p:cNvSpPr>
                  <p:nvPr/>
                </p:nvSpPr>
                <p:spPr bwMode="auto">
                  <a:xfrm>
                    <a:off x="1280" y="642"/>
                    <a:ext cx="22" cy="313"/>
                  </a:xfrm>
                  <a:prstGeom prst="rect">
                    <a:avLst/>
                  </a:prstGeom>
                  <a:solidFill>
                    <a:srgbClr val="EC372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67" name="Rectangle 117"/>
                  <p:cNvSpPr>
                    <a:spLocks noChangeArrowheads="1"/>
                  </p:cNvSpPr>
                  <p:nvPr/>
                </p:nvSpPr>
                <p:spPr bwMode="auto">
                  <a:xfrm>
                    <a:off x="1302" y="642"/>
                    <a:ext cx="23" cy="313"/>
                  </a:xfrm>
                  <a:prstGeom prst="rect">
                    <a:avLst/>
                  </a:prstGeom>
                  <a:solidFill>
                    <a:srgbClr val="ED382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68" name="Rectangle 118"/>
                  <p:cNvSpPr>
                    <a:spLocks noChangeArrowheads="1"/>
                  </p:cNvSpPr>
                  <p:nvPr/>
                </p:nvSpPr>
                <p:spPr bwMode="auto">
                  <a:xfrm>
                    <a:off x="1325" y="642"/>
                    <a:ext cx="22" cy="313"/>
                  </a:xfrm>
                  <a:prstGeom prst="rect">
                    <a:avLst/>
                  </a:prstGeom>
                  <a:solidFill>
                    <a:srgbClr val="ED392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69" name="Rectangle 119"/>
                  <p:cNvSpPr>
                    <a:spLocks noChangeArrowheads="1"/>
                  </p:cNvSpPr>
                  <p:nvPr/>
                </p:nvSpPr>
                <p:spPr bwMode="auto">
                  <a:xfrm>
                    <a:off x="1347" y="642"/>
                    <a:ext cx="22" cy="313"/>
                  </a:xfrm>
                  <a:prstGeom prst="rect">
                    <a:avLst/>
                  </a:prstGeom>
                  <a:solidFill>
                    <a:srgbClr val="ED3A1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70" name="Rectangle 120"/>
                  <p:cNvSpPr>
                    <a:spLocks noChangeArrowheads="1"/>
                  </p:cNvSpPr>
                  <p:nvPr/>
                </p:nvSpPr>
                <p:spPr bwMode="auto">
                  <a:xfrm>
                    <a:off x="1369" y="642"/>
                    <a:ext cx="23" cy="313"/>
                  </a:xfrm>
                  <a:prstGeom prst="rect">
                    <a:avLst/>
                  </a:prstGeom>
                  <a:solidFill>
                    <a:srgbClr val="ED3C1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71" name="Rectangle 121"/>
                  <p:cNvSpPr>
                    <a:spLocks noChangeArrowheads="1"/>
                  </p:cNvSpPr>
                  <p:nvPr/>
                </p:nvSpPr>
                <p:spPr bwMode="auto">
                  <a:xfrm>
                    <a:off x="1392" y="642"/>
                    <a:ext cx="11" cy="313"/>
                  </a:xfrm>
                  <a:prstGeom prst="rect">
                    <a:avLst/>
                  </a:prstGeom>
                  <a:solidFill>
                    <a:srgbClr val="ED3C1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72" name="Rectangle 122"/>
                  <p:cNvSpPr>
                    <a:spLocks noChangeArrowheads="1"/>
                  </p:cNvSpPr>
                  <p:nvPr/>
                </p:nvSpPr>
                <p:spPr bwMode="auto">
                  <a:xfrm>
                    <a:off x="1403" y="642"/>
                    <a:ext cx="22" cy="313"/>
                  </a:xfrm>
                  <a:prstGeom prst="rect">
                    <a:avLst/>
                  </a:prstGeom>
                  <a:solidFill>
                    <a:srgbClr val="ED3D1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73" name="Rectangle 123"/>
                  <p:cNvSpPr>
                    <a:spLocks noChangeArrowheads="1"/>
                  </p:cNvSpPr>
                  <p:nvPr/>
                </p:nvSpPr>
                <p:spPr bwMode="auto">
                  <a:xfrm>
                    <a:off x="1425" y="642"/>
                    <a:ext cx="23" cy="313"/>
                  </a:xfrm>
                  <a:prstGeom prst="rect">
                    <a:avLst/>
                  </a:prstGeom>
                  <a:solidFill>
                    <a:srgbClr val="EE3F1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74" name="Rectangle 124"/>
                  <p:cNvSpPr>
                    <a:spLocks noChangeArrowheads="1"/>
                  </p:cNvSpPr>
                  <p:nvPr/>
                </p:nvSpPr>
                <p:spPr bwMode="auto">
                  <a:xfrm>
                    <a:off x="1448" y="642"/>
                    <a:ext cx="22" cy="313"/>
                  </a:xfrm>
                  <a:prstGeom prst="rect">
                    <a:avLst/>
                  </a:prstGeom>
                  <a:solidFill>
                    <a:srgbClr val="EE431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75" name="Rectangle 125"/>
                  <p:cNvSpPr>
                    <a:spLocks noChangeArrowheads="1"/>
                  </p:cNvSpPr>
                  <p:nvPr/>
                </p:nvSpPr>
                <p:spPr bwMode="auto">
                  <a:xfrm>
                    <a:off x="1470" y="642"/>
                    <a:ext cx="22" cy="313"/>
                  </a:xfrm>
                  <a:prstGeom prst="rect">
                    <a:avLst/>
                  </a:prstGeom>
                  <a:solidFill>
                    <a:srgbClr val="EE471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76" name="Rectangle 126"/>
                  <p:cNvSpPr>
                    <a:spLocks noChangeArrowheads="1"/>
                  </p:cNvSpPr>
                  <p:nvPr/>
                </p:nvSpPr>
                <p:spPr bwMode="auto">
                  <a:xfrm>
                    <a:off x="1492" y="642"/>
                    <a:ext cx="23" cy="313"/>
                  </a:xfrm>
                  <a:prstGeom prst="rect">
                    <a:avLst/>
                  </a:prstGeom>
                  <a:solidFill>
                    <a:srgbClr val="EF4B1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77" name="Rectangle 127"/>
                  <p:cNvSpPr>
                    <a:spLocks noChangeArrowheads="1"/>
                  </p:cNvSpPr>
                  <p:nvPr/>
                </p:nvSpPr>
                <p:spPr bwMode="auto">
                  <a:xfrm>
                    <a:off x="1515" y="642"/>
                    <a:ext cx="22" cy="313"/>
                  </a:xfrm>
                  <a:prstGeom prst="rect">
                    <a:avLst/>
                  </a:prstGeom>
                  <a:solidFill>
                    <a:srgbClr val="EF4F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78" name="Rectangle 128"/>
                  <p:cNvSpPr>
                    <a:spLocks noChangeArrowheads="1"/>
                  </p:cNvSpPr>
                  <p:nvPr/>
                </p:nvSpPr>
                <p:spPr bwMode="auto">
                  <a:xfrm>
                    <a:off x="1537" y="642"/>
                    <a:ext cx="22" cy="313"/>
                  </a:xfrm>
                  <a:prstGeom prst="rect">
                    <a:avLst/>
                  </a:prstGeom>
                  <a:solidFill>
                    <a:srgbClr val="EF53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79" name="Rectangle 129"/>
                  <p:cNvSpPr>
                    <a:spLocks noChangeArrowheads="1"/>
                  </p:cNvSpPr>
                  <p:nvPr/>
                </p:nvSpPr>
                <p:spPr bwMode="auto">
                  <a:xfrm>
                    <a:off x="1559" y="642"/>
                    <a:ext cx="23" cy="313"/>
                  </a:xfrm>
                  <a:prstGeom prst="rect">
                    <a:avLst/>
                  </a:prstGeom>
                  <a:solidFill>
                    <a:srgbClr val="F057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80" name="Rectangle 130"/>
                  <p:cNvSpPr>
                    <a:spLocks noChangeArrowheads="1"/>
                  </p:cNvSpPr>
                  <p:nvPr/>
                </p:nvSpPr>
                <p:spPr bwMode="auto">
                  <a:xfrm>
                    <a:off x="1582" y="642"/>
                    <a:ext cx="22" cy="313"/>
                  </a:xfrm>
                  <a:prstGeom prst="rect">
                    <a:avLst/>
                  </a:prstGeom>
                  <a:solidFill>
                    <a:srgbClr val="F05C1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81" name="Rectangle 131"/>
                  <p:cNvSpPr>
                    <a:spLocks noChangeArrowheads="1"/>
                  </p:cNvSpPr>
                  <p:nvPr/>
                </p:nvSpPr>
                <p:spPr bwMode="auto">
                  <a:xfrm>
                    <a:off x="1604" y="642"/>
                    <a:ext cx="22" cy="313"/>
                  </a:xfrm>
                  <a:prstGeom prst="rect">
                    <a:avLst/>
                  </a:prstGeom>
                  <a:solidFill>
                    <a:srgbClr val="F0601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82" name="Rectangle 132"/>
                  <p:cNvSpPr>
                    <a:spLocks noChangeArrowheads="1"/>
                  </p:cNvSpPr>
                  <p:nvPr/>
                </p:nvSpPr>
                <p:spPr bwMode="auto">
                  <a:xfrm>
                    <a:off x="1626" y="642"/>
                    <a:ext cx="23" cy="313"/>
                  </a:xfrm>
                  <a:prstGeom prst="rect">
                    <a:avLst/>
                  </a:prstGeom>
                  <a:solidFill>
                    <a:srgbClr val="F1641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83" name="Rectangle 133"/>
                  <p:cNvSpPr>
                    <a:spLocks noChangeArrowheads="1"/>
                  </p:cNvSpPr>
                  <p:nvPr/>
                </p:nvSpPr>
                <p:spPr bwMode="auto">
                  <a:xfrm>
                    <a:off x="1649" y="642"/>
                    <a:ext cx="22" cy="313"/>
                  </a:xfrm>
                  <a:prstGeom prst="rect">
                    <a:avLst/>
                  </a:prstGeom>
                  <a:solidFill>
                    <a:srgbClr val="F1681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84" name="Rectangle 134"/>
                  <p:cNvSpPr>
                    <a:spLocks noChangeArrowheads="1"/>
                  </p:cNvSpPr>
                  <p:nvPr/>
                </p:nvSpPr>
                <p:spPr bwMode="auto">
                  <a:xfrm>
                    <a:off x="1671" y="642"/>
                    <a:ext cx="22" cy="313"/>
                  </a:xfrm>
                  <a:prstGeom prst="rect">
                    <a:avLst/>
                  </a:prstGeom>
                  <a:solidFill>
                    <a:srgbClr val="F26C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85" name="Rectangle 135"/>
                  <p:cNvSpPr>
                    <a:spLocks noChangeArrowheads="1"/>
                  </p:cNvSpPr>
                  <p:nvPr/>
                </p:nvSpPr>
                <p:spPr bwMode="auto">
                  <a:xfrm>
                    <a:off x="1693" y="642"/>
                    <a:ext cx="23" cy="313"/>
                  </a:xfrm>
                  <a:prstGeom prst="rect">
                    <a:avLst/>
                  </a:prstGeom>
                  <a:solidFill>
                    <a:srgbClr val="F270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86" name="Rectangle 136"/>
                  <p:cNvSpPr>
                    <a:spLocks noChangeArrowheads="1"/>
                  </p:cNvSpPr>
                  <p:nvPr/>
                </p:nvSpPr>
                <p:spPr bwMode="auto">
                  <a:xfrm>
                    <a:off x="1716" y="642"/>
                    <a:ext cx="11" cy="313"/>
                  </a:xfrm>
                  <a:prstGeom prst="rect">
                    <a:avLst/>
                  </a:prstGeom>
                  <a:solidFill>
                    <a:srgbClr val="F273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87" name="Rectangle 137"/>
                  <p:cNvSpPr>
                    <a:spLocks noChangeArrowheads="1"/>
                  </p:cNvSpPr>
                  <p:nvPr/>
                </p:nvSpPr>
                <p:spPr bwMode="auto">
                  <a:xfrm>
                    <a:off x="1727" y="642"/>
                    <a:ext cx="22" cy="313"/>
                  </a:xfrm>
                  <a:prstGeom prst="rect">
                    <a:avLst/>
                  </a:prstGeom>
                  <a:solidFill>
                    <a:srgbClr val="F276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88" name="Rectangle 138"/>
                  <p:cNvSpPr>
                    <a:spLocks noChangeArrowheads="1"/>
                  </p:cNvSpPr>
                  <p:nvPr/>
                </p:nvSpPr>
                <p:spPr bwMode="auto">
                  <a:xfrm>
                    <a:off x="1749" y="642"/>
                    <a:ext cx="22" cy="313"/>
                  </a:xfrm>
                  <a:prstGeom prst="rect">
                    <a:avLst/>
                  </a:prstGeom>
                  <a:solidFill>
                    <a:srgbClr val="F37A0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89" name="Rectangle 139"/>
                  <p:cNvSpPr>
                    <a:spLocks noChangeArrowheads="1"/>
                  </p:cNvSpPr>
                  <p:nvPr/>
                </p:nvSpPr>
                <p:spPr bwMode="auto">
                  <a:xfrm>
                    <a:off x="1771" y="642"/>
                    <a:ext cx="23" cy="313"/>
                  </a:xfrm>
                  <a:prstGeom prst="rect">
                    <a:avLst/>
                  </a:prstGeom>
                  <a:solidFill>
                    <a:srgbClr val="F37F0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90" name="Rectangle 140"/>
                  <p:cNvSpPr>
                    <a:spLocks noChangeArrowheads="1"/>
                  </p:cNvSpPr>
                  <p:nvPr/>
                </p:nvSpPr>
                <p:spPr bwMode="auto">
                  <a:xfrm>
                    <a:off x="1794" y="642"/>
                    <a:ext cx="22" cy="313"/>
                  </a:xfrm>
                  <a:prstGeom prst="rect">
                    <a:avLst/>
                  </a:prstGeom>
                  <a:solidFill>
                    <a:srgbClr val="F4830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91" name="Rectangle 141"/>
                  <p:cNvSpPr>
                    <a:spLocks noChangeArrowheads="1"/>
                  </p:cNvSpPr>
                  <p:nvPr/>
                </p:nvSpPr>
                <p:spPr bwMode="auto">
                  <a:xfrm>
                    <a:off x="1816" y="642"/>
                    <a:ext cx="22" cy="313"/>
                  </a:xfrm>
                  <a:prstGeom prst="rect">
                    <a:avLst/>
                  </a:prstGeom>
                  <a:solidFill>
                    <a:srgbClr val="F4870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92" name="Rectangle 142"/>
                  <p:cNvSpPr>
                    <a:spLocks noChangeArrowheads="1"/>
                  </p:cNvSpPr>
                  <p:nvPr/>
                </p:nvSpPr>
                <p:spPr bwMode="auto">
                  <a:xfrm>
                    <a:off x="1838" y="642"/>
                    <a:ext cx="23" cy="313"/>
                  </a:xfrm>
                  <a:prstGeom prst="rect">
                    <a:avLst/>
                  </a:prstGeom>
                  <a:solidFill>
                    <a:srgbClr val="F48B0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93" name="Rectangle 143"/>
                  <p:cNvSpPr>
                    <a:spLocks noChangeArrowheads="1"/>
                  </p:cNvSpPr>
                  <p:nvPr/>
                </p:nvSpPr>
                <p:spPr bwMode="auto">
                  <a:xfrm>
                    <a:off x="1861" y="642"/>
                    <a:ext cx="22" cy="313"/>
                  </a:xfrm>
                  <a:prstGeom prst="rect">
                    <a:avLst/>
                  </a:prstGeom>
                  <a:solidFill>
                    <a:srgbClr val="F58F0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94" name="Rectangle 144"/>
                  <p:cNvSpPr>
                    <a:spLocks noChangeArrowheads="1"/>
                  </p:cNvSpPr>
                  <p:nvPr/>
                </p:nvSpPr>
                <p:spPr bwMode="auto">
                  <a:xfrm>
                    <a:off x="1883" y="642"/>
                    <a:ext cx="11" cy="313"/>
                  </a:xfrm>
                  <a:prstGeom prst="rect">
                    <a:avLst/>
                  </a:prstGeom>
                  <a:solidFill>
                    <a:srgbClr val="F5920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95" name="Rectangle 145"/>
                  <p:cNvSpPr>
                    <a:spLocks noChangeArrowheads="1"/>
                  </p:cNvSpPr>
                  <p:nvPr/>
                </p:nvSpPr>
                <p:spPr bwMode="auto">
                  <a:xfrm>
                    <a:off x="1894" y="642"/>
                    <a:ext cx="23" cy="313"/>
                  </a:xfrm>
                  <a:prstGeom prst="rect">
                    <a:avLst/>
                  </a:prstGeom>
                  <a:solidFill>
                    <a:srgbClr val="F5950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96" name="Rectangle 146"/>
                  <p:cNvSpPr>
                    <a:spLocks noChangeArrowheads="1"/>
                  </p:cNvSpPr>
                  <p:nvPr/>
                </p:nvSpPr>
                <p:spPr bwMode="auto">
                  <a:xfrm>
                    <a:off x="1917" y="642"/>
                    <a:ext cx="11" cy="313"/>
                  </a:xfrm>
                  <a:prstGeom prst="rect">
                    <a:avLst/>
                  </a:prstGeom>
                  <a:solidFill>
                    <a:srgbClr val="F5980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97" name="Rectangle 147"/>
                  <p:cNvSpPr>
                    <a:spLocks noChangeArrowheads="1"/>
                  </p:cNvSpPr>
                  <p:nvPr/>
                </p:nvSpPr>
                <p:spPr bwMode="auto">
                  <a:xfrm>
                    <a:off x="1928" y="642"/>
                    <a:ext cx="22" cy="313"/>
                  </a:xfrm>
                  <a:prstGeom prst="rect">
                    <a:avLst/>
                  </a:prstGeom>
                  <a:solidFill>
                    <a:srgbClr val="F69B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98" name="Rectangle 148"/>
                  <p:cNvSpPr>
                    <a:spLocks noChangeArrowheads="1"/>
                  </p:cNvSpPr>
                  <p:nvPr/>
                </p:nvSpPr>
                <p:spPr bwMode="auto">
                  <a:xfrm>
                    <a:off x="1950" y="642"/>
                    <a:ext cx="23" cy="313"/>
                  </a:xfrm>
                  <a:prstGeom prst="rect">
                    <a:avLst/>
                  </a:prstGeom>
                  <a:solidFill>
                    <a:srgbClr val="F6A0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199" name="Rectangle 149"/>
                  <p:cNvSpPr>
                    <a:spLocks noChangeArrowheads="1"/>
                  </p:cNvSpPr>
                  <p:nvPr/>
                </p:nvSpPr>
                <p:spPr bwMode="auto">
                  <a:xfrm>
                    <a:off x="1973" y="642"/>
                    <a:ext cx="11" cy="313"/>
                  </a:xfrm>
                  <a:prstGeom prst="rect">
                    <a:avLst/>
                  </a:prstGeom>
                  <a:solidFill>
                    <a:srgbClr val="F6A3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00" name="Rectangle 150"/>
                  <p:cNvSpPr>
                    <a:spLocks noChangeArrowheads="1"/>
                  </p:cNvSpPr>
                  <p:nvPr/>
                </p:nvSpPr>
                <p:spPr bwMode="auto">
                  <a:xfrm>
                    <a:off x="1984" y="642"/>
                    <a:ext cx="22" cy="313"/>
                  </a:xfrm>
                  <a:prstGeom prst="rect">
                    <a:avLst/>
                  </a:prstGeom>
                  <a:solidFill>
                    <a:srgbClr val="F7A60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01" name="Rectangle 151"/>
                  <p:cNvSpPr>
                    <a:spLocks noChangeArrowheads="1"/>
                  </p:cNvSpPr>
                  <p:nvPr/>
                </p:nvSpPr>
                <p:spPr bwMode="auto">
                  <a:xfrm>
                    <a:off x="2006" y="642"/>
                    <a:ext cx="11" cy="313"/>
                  </a:xfrm>
                  <a:prstGeom prst="rect">
                    <a:avLst/>
                  </a:prstGeom>
                  <a:solidFill>
                    <a:srgbClr val="F7A90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02" name="Rectangle 152"/>
                  <p:cNvSpPr>
                    <a:spLocks noChangeArrowheads="1"/>
                  </p:cNvSpPr>
                  <p:nvPr/>
                </p:nvSpPr>
                <p:spPr bwMode="auto">
                  <a:xfrm>
                    <a:off x="2017" y="642"/>
                    <a:ext cx="23" cy="313"/>
                  </a:xfrm>
                  <a:prstGeom prst="rect">
                    <a:avLst/>
                  </a:prstGeom>
                  <a:solidFill>
                    <a:srgbClr val="F7AC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03" name="Rectangle 153"/>
                  <p:cNvSpPr>
                    <a:spLocks noChangeArrowheads="1"/>
                  </p:cNvSpPr>
                  <p:nvPr/>
                </p:nvSpPr>
                <p:spPr bwMode="auto">
                  <a:xfrm>
                    <a:off x="2040" y="642"/>
                    <a:ext cx="11" cy="313"/>
                  </a:xfrm>
                  <a:prstGeom prst="rect">
                    <a:avLst/>
                  </a:prstGeom>
                  <a:solidFill>
                    <a:srgbClr val="F7AF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04" name="Rectangle 154"/>
                  <p:cNvSpPr>
                    <a:spLocks noChangeArrowheads="1"/>
                  </p:cNvSpPr>
                  <p:nvPr/>
                </p:nvSpPr>
                <p:spPr bwMode="auto">
                  <a:xfrm>
                    <a:off x="2051" y="642"/>
                    <a:ext cx="22" cy="313"/>
                  </a:xfrm>
                  <a:prstGeom prst="rect">
                    <a:avLst/>
                  </a:prstGeom>
                  <a:solidFill>
                    <a:srgbClr val="F8B2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05" name="Rectangle 155"/>
                  <p:cNvSpPr>
                    <a:spLocks noChangeArrowheads="1"/>
                  </p:cNvSpPr>
                  <p:nvPr/>
                </p:nvSpPr>
                <p:spPr bwMode="auto">
                  <a:xfrm>
                    <a:off x="2073" y="642"/>
                    <a:ext cx="22" cy="313"/>
                  </a:xfrm>
                  <a:prstGeom prst="rect">
                    <a:avLst/>
                  </a:prstGeom>
                  <a:solidFill>
                    <a:srgbClr val="F8B60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06" name="Rectangle 156"/>
                  <p:cNvSpPr>
                    <a:spLocks noChangeArrowheads="1"/>
                  </p:cNvSpPr>
                  <p:nvPr/>
                </p:nvSpPr>
                <p:spPr bwMode="auto">
                  <a:xfrm>
                    <a:off x="2095" y="642"/>
                    <a:ext cx="12" cy="313"/>
                  </a:xfrm>
                  <a:prstGeom prst="rect">
                    <a:avLst/>
                  </a:prstGeom>
                  <a:solidFill>
                    <a:srgbClr val="F8B90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07" name="Rectangle 157"/>
                  <p:cNvSpPr>
                    <a:spLocks noChangeArrowheads="1"/>
                  </p:cNvSpPr>
                  <p:nvPr/>
                </p:nvSpPr>
                <p:spPr bwMode="auto">
                  <a:xfrm>
                    <a:off x="2107" y="642"/>
                    <a:ext cx="22" cy="313"/>
                  </a:xfrm>
                  <a:prstGeom prst="rect">
                    <a:avLst/>
                  </a:prstGeom>
                  <a:solidFill>
                    <a:srgbClr val="F9BC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08" name="Rectangle 158"/>
                  <p:cNvSpPr>
                    <a:spLocks noChangeArrowheads="1"/>
                  </p:cNvSpPr>
                  <p:nvPr/>
                </p:nvSpPr>
                <p:spPr bwMode="auto">
                  <a:xfrm>
                    <a:off x="2129" y="642"/>
                    <a:ext cx="11" cy="313"/>
                  </a:xfrm>
                  <a:prstGeom prst="rect">
                    <a:avLst/>
                  </a:prstGeom>
                  <a:solidFill>
                    <a:srgbClr val="F9BF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09" name="Rectangle 159"/>
                  <p:cNvSpPr>
                    <a:spLocks noChangeArrowheads="1"/>
                  </p:cNvSpPr>
                  <p:nvPr/>
                </p:nvSpPr>
                <p:spPr bwMode="auto">
                  <a:xfrm>
                    <a:off x="2140" y="642"/>
                    <a:ext cx="22" cy="313"/>
                  </a:xfrm>
                  <a:prstGeom prst="rect">
                    <a:avLst/>
                  </a:prstGeom>
                  <a:solidFill>
                    <a:srgbClr val="F9C3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10" name="Rectangle 160"/>
                  <p:cNvSpPr>
                    <a:spLocks noChangeArrowheads="1"/>
                  </p:cNvSpPr>
                  <p:nvPr/>
                </p:nvSpPr>
                <p:spPr bwMode="auto">
                  <a:xfrm>
                    <a:off x="2162" y="642"/>
                    <a:ext cx="12" cy="313"/>
                  </a:xfrm>
                  <a:prstGeom prst="rect">
                    <a:avLst/>
                  </a:prstGeom>
                  <a:solidFill>
                    <a:srgbClr val="F9C6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11" name="Rectangle 161"/>
                  <p:cNvSpPr>
                    <a:spLocks noChangeArrowheads="1"/>
                  </p:cNvSpPr>
                  <p:nvPr/>
                </p:nvSpPr>
                <p:spPr bwMode="auto">
                  <a:xfrm>
                    <a:off x="2174" y="642"/>
                    <a:ext cx="22" cy="313"/>
                  </a:xfrm>
                  <a:prstGeom prst="rect">
                    <a:avLst/>
                  </a:prstGeom>
                  <a:solidFill>
                    <a:srgbClr val="FAC90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12" name="Rectangle 162"/>
                  <p:cNvSpPr>
                    <a:spLocks noChangeArrowheads="1"/>
                  </p:cNvSpPr>
                  <p:nvPr/>
                </p:nvSpPr>
                <p:spPr bwMode="auto">
                  <a:xfrm>
                    <a:off x="2196" y="642"/>
                    <a:ext cx="22" cy="313"/>
                  </a:xfrm>
                  <a:prstGeom prst="rect">
                    <a:avLst/>
                  </a:prstGeom>
                  <a:solidFill>
                    <a:srgbClr val="FACD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13" name="Rectangle 163"/>
                  <p:cNvSpPr>
                    <a:spLocks noChangeArrowheads="1"/>
                  </p:cNvSpPr>
                  <p:nvPr/>
                </p:nvSpPr>
                <p:spPr bwMode="auto">
                  <a:xfrm>
                    <a:off x="2218" y="642"/>
                    <a:ext cx="11" cy="313"/>
                  </a:xfrm>
                  <a:prstGeom prst="rect">
                    <a:avLst/>
                  </a:prstGeom>
                  <a:solidFill>
                    <a:srgbClr val="FAD0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14" name="Rectangle 164"/>
                  <p:cNvSpPr>
                    <a:spLocks noChangeArrowheads="1"/>
                  </p:cNvSpPr>
                  <p:nvPr/>
                </p:nvSpPr>
                <p:spPr bwMode="auto">
                  <a:xfrm>
                    <a:off x="2229" y="642"/>
                    <a:ext cx="23" cy="313"/>
                  </a:xfrm>
                  <a:prstGeom prst="rect">
                    <a:avLst/>
                  </a:prstGeom>
                  <a:solidFill>
                    <a:srgbClr val="FBD3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15" name="Rectangle 165"/>
                  <p:cNvSpPr>
                    <a:spLocks noChangeArrowheads="1"/>
                  </p:cNvSpPr>
                  <p:nvPr/>
                </p:nvSpPr>
                <p:spPr bwMode="auto">
                  <a:xfrm>
                    <a:off x="2252" y="642"/>
                    <a:ext cx="11" cy="313"/>
                  </a:xfrm>
                  <a:prstGeom prst="rect">
                    <a:avLst/>
                  </a:prstGeom>
                  <a:solidFill>
                    <a:srgbClr val="FBD60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16" name="Rectangle 166"/>
                  <p:cNvSpPr>
                    <a:spLocks noChangeArrowheads="1"/>
                  </p:cNvSpPr>
                  <p:nvPr/>
                </p:nvSpPr>
                <p:spPr bwMode="auto">
                  <a:xfrm>
                    <a:off x="2263" y="642"/>
                    <a:ext cx="22" cy="313"/>
                  </a:xfrm>
                  <a:prstGeom prst="rect">
                    <a:avLst/>
                  </a:prstGeom>
                  <a:solidFill>
                    <a:srgbClr val="FBD90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17" name="Rectangle 167"/>
                  <p:cNvSpPr>
                    <a:spLocks noChangeArrowheads="1"/>
                  </p:cNvSpPr>
                  <p:nvPr/>
                </p:nvSpPr>
                <p:spPr bwMode="auto">
                  <a:xfrm>
                    <a:off x="2285" y="642"/>
                    <a:ext cx="23" cy="313"/>
                  </a:xfrm>
                  <a:prstGeom prst="rect">
                    <a:avLst/>
                  </a:prstGeom>
                  <a:solidFill>
                    <a:srgbClr val="FCDD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18" name="Rectangle 168"/>
                  <p:cNvSpPr>
                    <a:spLocks noChangeArrowheads="1"/>
                  </p:cNvSpPr>
                  <p:nvPr/>
                </p:nvSpPr>
                <p:spPr bwMode="auto">
                  <a:xfrm>
                    <a:off x="2308" y="642"/>
                    <a:ext cx="11" cy="313"/>
                  </a:xfrm>
                  <a:prstGeom prst="rect">
                    <a:avLst/>
                  </a:prstGeom>
                  <a:solidFill>
                    <a:srgbClr val="FCE0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19" name="Rectangle 169"/>
                  <p:cNvSpPr>
                    <a:spLocks noChangeArrowheads="1"/>
                  </p:cNvSpPr>
                  <p:nvPr/>
                </p:nvSpPr>
                <p:spPr bwMode="auto">
                  <a:xfrm>
                    <a:off x="2319" y="642"/>
                    <a:ext cx="22" cy="313"/>
                  </a:xfrm>
                  <a:prstGeom prst="rect">
                    <a:avLst/>
                  </a:prstGeom>
                  <a:solidFill>
                    <a:srgbClr val="FCE3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20" name="Rectangle 170"/>
                  <p:cNvSpPr>
                    <a:spLocks noChangeArrowheads="1"/>
                  </p:cNvSpPr>
                  <p:nvPr/>
                </p:nvSpPr>
                <p:spPr bwMode="auto">
                  <a:xfrm>
                    <a:off x="2341" y="642"/>
                    <a:ext cx="11" cy="313"/>
                  </a:xfrm>
                  <a:prstGeom prst="rect">
                    <a:avLst/>
                  </a:prstGeom>
                  <a:solidFill>
                    <a:srgbClr val="FCE7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21" name="Rectangle 171"/>
                  <p:cNvSpPr>
                    <a:spLocks noChangeArrowheads="1"/>
                  </p:cNvSpPr>
                  <p:nvPr/>
                </p:nvSpPr>
                <p:spPr bwMode="auto">
                  <a:xfrm>
                    <a:off x="2352" y="642"/>
                    <a:ext cx="23" cy="313"/>
                  </a:xfrm>
                  <a:prstGeom prst="rect">
                    <a:avLst/>
                  </a:prstGeom>
                  <a:solidFill>
                    <a:srgbClr val="FDEA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22" name="Rectangle 172"/>
                  <p:cNvSpPr>
                    <a:spLocks noChangeArrowheads="1"/>
                  </p:cNvSpPr>
                  <p:nvPr/>
                </p:nvSpPr>
                <p:spPr bwMode="auto">
                  <a:xfrm>
                    <a:off x="2375" y="642"/>
                    <a:ext cx="11" cy="313"/>
                  </a:xfrm>
                  <a:prstGeom prst="rect">
                    <a:avLst/>
                  </a:prstGeom>
                  <a:solidFill>
                    <a:srgbClr val="FDED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23" name="Rectangle 173"/>
                  <p:cNvSpPr>
                    <a:spLocks noChangeArrowheads="1"/>
                  </p:cNvSpPr>
                  <p:nvPr/>
                </p:nvSpPr>
                <p:spPr bwMode="auto">
                  <a:xfrm>
                    <a:off x="2386" y="642"/>
                    <a:ext cx="22" cy="313"/>
                  </a:xfrm>
                  <a:prstGeom prst="rect">
                    <a:avLst/>
                  </a:prstGeom>
                  <a:solidFill>
                    <a:srgbClr val="FDF00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24" name="Rectangle 174"/>
                  <p:cNvSpPr>
                    <a:spLocks noChangeArrowheads="1"/>
                  </p:cNvSpPr>
                  <p:nvPr/>
                </p:nvSpPr>
                <p:spPr bwMode="auto">
                  <a:xfrm>
                    <a:off x="2408" y="642"/>
                    <a:ext cx="22" cy="313"/>
                  </a:xfrm>
                  <a:prstGeom prst="rect">
                    <a:avLst/>
                  </a:prstGeom>
                  <a:solidFill>
                    <a:srgbClr val="FEF40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25" name="Rectangle 175"/>
                  <p:cNvSpPr>
                    <a:spLocks noChangeArrowheads="1"/>
                  </p:cNvSpPr>
                  <p:nvPr/>
                </p:nvSpPr>
                <p:spPr bwMode="auto">
                  <a:xfrm>
                    <a:off x="2430" y="642"/>
                    <a:ext cx="12" cy="313"/>
                  </a:xfrm>
                  <a:prstGeom prst="rect">
                    <a:avLst/>
                  </a:prstGeom>
                  <a:solidFill>
                    <a:srgbClr val="FEF7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26" name="Rectangle 176"/>
                  <p:cNvSpPr>
                    <a:spLocks noChangeArrowheads="1"/>
                  </p:cNvSpPr>
                  <p:nvPr/>
                </p:nvSpPr>
                <p:spPr bwMode="auto">
                  <a:xfrm>
                    <a:off x="2442" y="642"/>
                    <a:ext cx="22" cy="313"/>
                  </a:xfrm>
                  <a:prstGeom prst="rect">
                    <a:avLst/>
                  </a:prstGeom>
                  <a:solidFill>
                    <a:srgbClr val="FEFA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27" name="Rectangle 177"/>
                  <p:cNvSpPr>
                    <a:spLocks noChangeArrowheads="1"/>
                  </p:cNvSpPr>
                  <p:nvPr/>
                </p:nvSpPr>
                <p:spPr bwMode="auto">
                  <a:xfrm>
                    <a:off x="2464" y="642"/>
                    <a:ext cx="11" cy="313"/>
                  </a:xfrm>
                  <a:prstGeom prst="rect">
                    <a:avLst/>
                  </a:prstGeom>
                  <a:solidFill>
                    <a:srgbClr val="FEFD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28" name="Rectangle 178"/>
                  <p:cNvSpPr>
                    <a:spLocks noChangeArrowheads="1"/>
                  </p:cNvSpPr>
                  <p:nvPr/>
                </p:nvSpPr>
                <p:spPr bwMode="auto">
                  <a:xfrm>
                    <a:off x="2475" y="642"/>
                    <a:ext cx="23" cy="313"/>
                  </a:xfrm>
                  <a:prstGeom prst="rect">
                    <a:avLst/>
                  </a:prstGeom>
                  <a:solidFill>
                    <a:srgbClr val="FCFD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29" name="Rectangle 179"/>
                  <p:cNvSpPr>
                    <a:spLocks noChangeArrowheads="1"/>
                  </p:cNvSpPr>
                  <p:nvPr/>
                </p:nvSpPr>
                <p:spPr bwMode="auto">
                  <a:xfrm>
                    <a:off x="2498" y="642"/>
                    <a:ext cx="11" cy="313"/>
                  </a:xfrm>
                  <a:prstGeom prst="rect">
                    <a:avLst/>
                  </a:prstGeom>
                  <a:solidFill>
                    <a:srgbClr val="F7FB0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30" name="Rectangle 180"/>
                  <p:cNvSpPr>
                    <a:spLocks noChangeArrowheads="1"/>
                  </p:cNvSpPr>
                  <p:nvPr/>
                </p:nvSpPr>
                <p:spPr bwMode="auto">
                  <a:xfrm>
                    <a:off x="2509" y="642"/>
                    <a:ext cx="22" cy="313"/>
                  </a:xfrm>
                  <a:prstGeom prst="rect">
                    <a:avLst/>
                  </a:prstGeom>
                  <a:solidFill>
                    <a:srgbClr val="F3F90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31" name="Rectangle 181"/>
                  <p:cNvSpPr>
                    <a:spLocks noChangeArrowheads="1"/>
                  </p:cNvSpPr>
                  <p:nvPr/>
                </p:nvSpPr>
                <p:spPr bwMode="auto">
                  <a:xfrm>
                    <a:off x="2531" y="642"/>
                    <a:ext cx="22" cy="313"/>
                  </a:xfrm>
                  <a:prstGeom prst="rect">
                    <a:avLst/>
                  </a:prstGeom>
                  <a:solidFill>
                    <a:srgbClr val="EDF60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32" name="Rectangle 182"/>
                  <p:cNvSpPr>
                    <a:spLocks noChangeArrowheads="1"/>
                  </p:cNvSpPr>
                  <p:nvPr/>
                </p:nvSpPr>
                <p:spPr bwMode="auto">
                  <a:xfrm>
                    <a:off x="2553" y="642"/>
                    <a:ext cx="12" cy="313"/>
                  </a:xfrm>
                  <a:prstGeom prst="rect">
                    <a:avLst/>
                  </a:prstGeom>
                  <a:solidFill>
                    <a:srgbClr val="E8F30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33" name="Rectangle 183"/>
                  <p:cNvSpPr>
                    <a:spLocks noChangeArrowheads="1"/>
                  </p:cNvSpPr>
                  <p:nvPr/>
                </p:nvSpPr>
                <p:spPr bwMode="auto">
                  <a:xfrm>
                    <a:off x="2565" y="642"/>
                    <a:ext cx="22" cy="313"/>
                  </a:xfrm>
                  <a:prstGeom prst="rect">
                    <a:avLst/>
                  </a:prstGeom>
                  <a:solidFill>
                    <a:srgbClr val="E4F10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34" name="Rectangle 184"/>
                  <p:cNvSpPr>
                    <a:spLocks noChangeArrowheads="1"/>
                  </p:cNvSpPr>
                  <p:nvPr/>
                </p:nvSpPr>
                <p:spPr bwMode="auto">
                  <a:xfrm>
                    <a:off x="2587" y="642"/>
                    <a:ext cx="11" cy="313"/>
                  </a:xfrm>
                  <a:prstGeom prst="rect">
                    <a:avLst/>
                  </a:prstGeom>
                  <a:solidFill>
                    <a:srgbClr val="DFEF0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35" name="Rectangle 185"/>
                  <p:cNvSpPr>
                    <a:spLocks noChangeArrowheads="1"/>
                  </p:cNvSpPr>
                  <p:nvPr/>
                </p:nvSpPr>
                <p:spPr bwMode="auto">
                  <a:xfrm>
                    <a:off x="2598" y="642"/>
                    <a:ext cx="22" cy="313"/>
                  </a:xfrm>
                  <a:prstGeom prst="rect">
                    <a:avLst/>
                  </a:prstGeom>
                  <a:solidFill>
                    <a:srgbClr val="DAED0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36" name="Rectangle 186"/>
                  <p:cNvSpPr>
                    <a:spLocks noChangeArrowheads="1"/>
                  </p:cNvSpPr>
                  <p:nvPr/>
                </p:nvSpPr>
                <p:spPr bwMode="auto">
                  <a:xfrm>
                    <a:off x="2620" y="642"/>
                    <a:ext cx="23" cy="313"/>
                  </a:xfrm>
                  <a:prstGeom prst="rect">
                    <a:avLst/>
                  </a:prstGeom>
                  <a:solidFill>
                    <a:srgbClr val="D4EA0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37" name="Rectangle 187"/>
                  <p:cNvSpPr>
                    <a:spLocks noChangeArrowheads="1"/>
                  </p:cNvSpPr>
                  <p:nvPr/>
                </p:nvSpPr>
                <p:spPr bwMode="auto">
                  <a:xfrm>
                    <a:off x="2643" y="642"/>
                    <a:ext cx="11" cy="313"/>
                  </a:xfrm>
                  <a:prstGeom prst="rect">
                    <a:avLst/>
                  </a:prstGeom>
                  <a:solidFill>
                    <a:srgbClr val="D0E70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38" name="Rectangle 188"/>
                  <p:cNvSpPr>
                    <a:spLocks noChangeArrowheads="1"/>
                  </p:cNvSpPr>
                  <p:nvPr/>
                </p:nvSpPr>
                <p:spPr bwMode="auto">
                  <a:xfrm>
                    <a:off x="2654" y="642"/>
                    <a:ext cx="22" cy="313"/>
                  </a:xfrm>
                  <a:prstGeom prst="rect">
                    <a:avLst/>
                  </a:prstGeom>
                  <a:solidFill>
                    <a:srgbClr val="CBE51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39" name="Rectangle 189"/>
                  <p:cNvSpPr>
                    <a:spLocks noChangeArrowheads="1"/>
                  </p:cNvSpPr>
                  <p:nvPr/>
                </p:nvSpPr>
                <p:spPr bwMode="auto">
                  <a:xfrm>
                    <a:off x="2676" y="642"/>
                    <a:ext cx="11" cy="313"/>
                  </a:xfrm>
                  <a:prstGeom prst="rect">
                    <a:avLst/>
                  </a:prstGeom>
                  <a:solidFill>
                    <a:srgbClr val="C7E31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40" name="Rectangle 190"/>
                  <p:cNvSpPr>
                    <a:spLocks noChangeArrowheads="1"/>
                  </p:cNvSpPr>
                  <p:nvPr/>
                </p:nvSpPr>
                <p:spPr bwMode="auto">
                  <a:xfrm>
                    <a:off x="2687" y="642"/>
                    <a:ext cx="23" cy="313"/>
                  </a:xfrm>
                  <a:prstGeom prst="rect">
                    <a:avLst/>
                  </a:prstGeom>
                  <a:solidFill>
                    <a:srgbClr val="C2E01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41" name="Rectangle 191"/>
                  <p:cNvSpPr>
                    <a:spLocks noChangeArrowheads="1"/>
                  </p:cNvSpPr>
                  <p:nvPr/>
                </p:nvSpPr>
                <p:spPr bwMode="auto">
                  <a:xfrm>
                    <a:off x="2710" y="642"/>
                    <a:ext cx="11" cy="313"/>
                  </a:xfrm>
                  <a:prstGeom prst="rect">
                    <a:avLst/>
                  </a:prstGeom>
                  <a:solidFill>
                    <a:srgbClr val="BEDE1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42" name="Rectangle 192"/>
                  <p:cNvSpPr>
                    <a:spLocks noChangeArrowheads="1"/>
                  </p:cNvSpPr>
                  <p:nvPr/>
                </p:nvSpPr>
                <p:spPr bwMode="auto">
                  <a:xfrm>
                    <a:off x="2721" y="642"/>
                    <a:ext cx="22" cy="313"/>
                  </a:xfrm>
                  <a:prstGeom prst="rect">
                    <a:avLst/>
                  </a:prstGeom>
                  <a:solidFill>
                    <a:srgbClr val="B9DC1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43" name="Rectangle 193"/>
                  <p:cNvSpPr>
                    <a:spLocks noChangeArrowheads="1"/>
                  </p:cNvSpPr>
                  <p:nvPr/>
                </p:nvSpPr>
                <p:spPr bwMode="auto">
                  <a:xfrm>
                    <a:off x="2743" y="642"/>
                    <a:ext cx="11" cy="313"/>
                  </a:xfrm>
                  <a:prstGeom prst="rect">
                    <a:avLst/>
                  </a:prstGeom>
                  <a:solidFill>
                    <a:srgbClr val="B5DA1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44" name="Rectangle 194"/>
                  <p:cNvSpPr>
                    <a:spLocks noChangeArrowheads="1"/>
                  </p:cNvSpPr>
                  <p:nvPr/>
                </p:nvSpPr>
                <p:spPr bwMode="auto">
                  <a:xfrm>
                    <a:off x="2754" y="642"/>
                    <a:ext cx="23" cy="313"/>
                  </a:xfrm>
                  <a:prstGeom prst="rect">
                    <a:avLst/>
                  </a:prstGeom>
                  <a:solidFill>
                    <a:srgbClr val="B0D71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45" name="Rectangle 195"/>
                  <p:cNvSpPr>
                    <a:spLocks noChangeArrowheads="1"/>
                  </p:cNvSpPr>
                  <p:nvPr/>
                </p:nvSpPr>
                <p:spPr bwMode="auto">
                  <a:xfrm>
                    <a:off x="2777" y="642"/>
                    <a:ext cx="11" cy="313"/>
                  </a:xfrm>
                  <a:prstGeom prst="rect">
                    <a:avLst/>
                  </a:prstGeom>
                  <a:solidFill>
                    <a:srgbClr val="ABD51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46" name="Rectangle 196"/>
                  <p:cNvSpPr>
                    <a:spLocks noChangeArrowheads="1"/>
                  </p:cNvSpPr>
                  <p:nvPr/>
                </p:nvSpPr>
                <p:spPr bwMode="auto">
                  <a:xfrm>
                    <a:off x="2788" y="642"/>
                    <a:ext cx="22" cy="313"/>
                  </a:xfrm>
                  <a:prstGeom prst="rect">
                    <a:avLst/>
                  </a:prstGeom>
                  <a:solidFill>
                    <a:srgbClr val="A7D31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47" name="Rectangle 197"/>
                  <p:cNvSpPr>
                    <a:spLocks noChangeArrowheads="1"/>
                  </p:cNvSpPr>
                  <p:nvPr/>
                </p:nvSpPr>
                <p:spPr bwMode="auto">
                  <a:xfrm>
                    <a:off x="2810" y="642"/>
                    <a:ext cx="11" cy="313"/>
                  </a:xfrm>
                  <a:prstGeom prst="rect">
                    <a:avLst/>
                  </a:prstGeom>
                  <a:solidFill>
                    <a:srgbClr val="A2D11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48" name="Rectangle 198"/>
                  <p:cNvSpPr>
                    <a:spLocks noChangeArrowheads="1"/>
                  </p:cNvSpPr>
                  <p:nvPr/>
                </p:nvSpPr>
                <p:spPr bwMode="auto">
                  <a:xfrm>
                    <a:off x="2821" y="642"/>
                    <a:ext cx="12" cy="313"/>
                  </a:xfrm>
                  <a:prstGeom prst="rect">
                    <a:avLst/>
                  </a:prstGeom>
                  <a:solidFill>
                    <a:srgbClr val="9FCF1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49" name="Rectangle 199"/>
                  <p:cNvSpPr>
                    <a:spLocks noChangeArrowheads="1"/>
                  </p:cNvSpPr>
                  <p:nvPr/>
                </p:nvSpPr>
                <p:spPr bwMode="auto">
                  <a:xfrm>
                    <a:off x="2833" y="642"/>
                    <a:ext cx="22" cy="313"/>
                  </a:xfrm>
                  <a:prstGeom prst="rect">
                    <a:avLst/>
                  </a:prstGeom>
                  <a:solidFill>
                    <a:srgbClr val="9BCD1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50" name="Rectangle 200"/>
                  <p:cNvSpPr>
                    <a:spLocks noChangeArrowheads="1"/>
                  </p:cNvSpPr>
                  <p:nvPr/>
                </p:nvSpPr>
                <p:spPr bwMode="auto">
                  <a:xfrm>
                    <a:off x="2855" y="642"/>
                    <a:ext cx="11" cy="313"/>
                  </a:xfrm>
                  <a:prstGeom prst="rect">
                    <a:avLst/>
                  </a:prstGeom>
                  <a:solidFill>
                    <a:srgbClr val="96CB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51" name="Rectangle 201"/>
                  <p:cNvSpPr>
                    <a:spLocks noChangeArrowheads="1"/>
                  </p:cNvSpPr>
                  <p:nvPr/>
                </p:nvSpPr>
                <p:spPr bwMode="auto">
                  <a:xfrm>
                    <a:off x="2866" y="642"/>
                    <a:ext cx="22" cy="313"/>
                  </a:xfrm>
                  <a:prstGeom prst="rect">
                    <a:avLst/>
                  </a:prstGeom>
                  <a:solidFill>
                    <a:srgbClr val="92C82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52" name="Rectangle 202"/>
                  <p:cNvSpPr>
                    <a:spLocks noChangeArrowheads="1"/>
                  </p:cNvSpPr>
                  <p:nvPr/>
                </p:nvSpPr>
                <p:spPr bwMode="auto">
                  <a:xfrm>
                    <a:off x="2888" y="642"/>
                    <a:ext cx="12" cy="313"/>
                  </a:xfrm>
                  <a:prstGeom prst="rect">
                    <a:avLst/>
                  </a:prstGeom>
                  <a:solidFill>
                    <a:srgbClr val="8DC62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53" name="Rectangle 203"/>
                  <p:cNvSpPr>
                    <a:spLocks noChangeArrowheads="1"/>
                  </p:cNvSpPr>
                  <p:nvPr/>
                </p:nvSpPr>
                <p:spPr bwMode="auto">
                  <a:xfrm>
                    <a:off x="2900" y="642"/>
                    <a:ext cx="22" cy="313"/>
                  </a:xfrm>
                  <a:prstGeom prst="rect">
                    <a:avLst/>
                  </a:prstGeom>
                  <a:solidFill>
                    <a:srgbClr val="89C42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54" name="Rectangle 204"/>
                  <p:cNvSpPr>
                    <a:spLocks noChangeArrowheads="1"/>
                  </p:cNvSpPr>
                  <p:nvPr/>
                </p:nvSpPr>
                <p:spPr bwMode="auto">
                  <a:xfrm>
                    <a:off x="2922" y="642"/>
                    <a:ext cx="11" cy="313"/>
                  </a:xfrm>
                  <a:prstGeom prst="rect">
                    <a:avLst/>
                  </a:prstGeom>
                  <a:solidFill>
                    <a:srgbClr val="84C22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55" name="Rectangle 205"/>
                  <p:cNvSpPr>
                    <a:spLocks noChangeArrowheads="1"/>
                  </p:cNvSpPr>
                  <p:nvPr/>
                </p:nvSpPr>
                <p:spPr bwMode="auto">
                  <a:xfrm>
                    <a:off x="2933" y="642"/>
                    <a:ext cx="22" cy="313"/>
                  </a:xfrm>
                  <a:prstGeom prst="rect">
                    <a:avLst/>
                  </a:prstGeom>
                  <a:solidFill>
                    <a:srgbClr val="7FBF2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56" name="Rectangle 206"/>
                  <p:cNvSpPr>
                    <a:spLocks noChangeArrowheads="1"/>
                  </p:cNvSpPr>
                  <p:nvPr/>
                </p:nvSpPr>
                <p:spPr bwMode="auto">
                  <a:xfrm>
                    <a:off x="2955" y="642"/>
                    <a:ext cx="12" cy="313"/>
                  </a:xfrm>
                  <a:prstGeom prst="rect">
                    <a:avLst/>
                  </a:prstGeom>
                  <a:solidFill>
                    <a:srgbClr val="7BBD2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57" name="Rectangle 207"/>
                  <p:cNvSpPr>
                    <a:spLocks noChangeArrowheads="1"/>
                  </p:cNvSpPr>
                  <p:nvPr/>
                </p:nvSpPr>
                <p:spPr bwMode="auto">
                  <a:xfrm>
                    <a:off x="2967" y="642"/>
                    <a:ext cx="22" cy="313"/>
                  </a:xfrm>
                  <a:prstGeom prst="rect">
                    <a:avLst/>
                  </a:prstGeom>
                  <a:solidFill>
                    <a:srgbClr val="76BB2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58" name="Rectangle 208"/>
                  <p:cNvSpPr>
                    <a:spLocks noChangeArrowheads="1"/>
                  </p:cNvSpPr>
                  <p:nvPr/>
                </p:nvSpPr>
                <p:spPr bwMode="auto">
                  <a:xfrm>
                    <a:off x="2989" y="642"/>
                    <a:ext cx="11" cy="313"/>
                  </a:xfrm>
                  <a:prstGeom prst="rect">
                    <a:avLst/>
                  </a:prstGeom>
                  <a:solidFill>
                    <a:srgbClr val="72B82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59" name="Rectangle 209"/>
                  <p:cNvSpPr>
                    <a:spLocks noChangeArrowheads="1"/>
                  </p:cNvSpPr>
                  <p:nvPr/>
                </p:nvSpPr>
                <p:spPr bwMode="auto">
                  <a:xfrm>
                    <a:off x="3000" y="642"/>
                    <a:ext cx="11" cy="313"/>
                  </a:xfrm>
                  <a:prstGeom prst="rect">
                    <a:avLst/>
                  </a:prstGeom>
                  <a:solidFill>
                    <a:srgbClr val="6FB72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60" name="Rectangle 210"/>
                  <p:cNvSpPr>
                    <a:spLocks noChangeArrowheads="1"/>
                  </p:cNvSpPr>
                  <p:nvPr/>
                </p:nvSpPr>
                <p:spPr bwMode="auto">
                  <a:xfrm>
                    <a:off x="3011" y="642"/>
                    <a:ext cx="23" cy="313"/>
                  </a:xfrm>
                  <a:prstGeom prst="rect">
                    <a:avLst/>
                  </a:prstGeom>
                  <a:solidFill>
                    <a:srgbClr val="6AB52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61" name="Rectangle 211"/>
                  <p:cNvSpPr>
                    <a:spLocks noChangeArrowheads="1"/>
                  </p:cNvSpPr>
                  <p:nvPr/>
                </p:nvSpPr>
                <p:spPr bwMode="auto">
                  <a:xfrm>
                    <a:off x="3034" y="642"/>
                    <a:ext cx="11" cy="313"/>
                  </a:xfrm>
                  <a:prstGeom prst="rect">
                    <a:avLst/>
                  </a:prstGeom>
                  <a:solidFill>
                    <a:srgbClr val="66B23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62" name="Rectangle 212"/>
                  <p:cNvSpPr>
                    <a:spLocks noChangeArrowheads="1"/>
                  </p:cNvSpPr>
                  <p:nvPr/>
                </p:nvSpPr>
                <p:spPr bwMode="auto">
                  <a:xfrm>
                    <a:off x="3045" y="642"/>
                    <a:ext cx="22" cy="313"/>
                  </a:xfrm>
                  <a:prstGeom prst="rect">
                    <a:avLst/>
                  </a:prstGeom>
                  <a:solidFill>
                    <a:srgbClr val="61B03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63" name="Rectangle 213"/>
                  <p:cNvSpPr>
                    <a:spLocks noChangeArrowheads="1"/>
                  </p:cNvSpPr>
                  <p:nvPr/>
                </p:nvSpPr>
                <p:spPr bwMode="auto">
                  <a:xfrm>
                    <a:off x="3067" y="642"/>
                    <a:ext cx="11" cy="313"/>
                  </a:xfrm>
                  <a:prstGeom prst="rect">
                    <a:avLst/>
                  </a:prstGeom>
                  <a:solidFill>
                    <a:srgbClr val="5DAE3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64" name="Rectangle 214"/>
                  <p:cNvSpPr>
                    <a:spLocks noChangeArrowheads="1"/>
                  </p:cNvSpPr>
                  <p:nvPr/>
                </p:nvSpPr>
                <p:spPr bwMode="auto">
                  <a:xfrm>
                    <a:off x="3078" y="642"/>
                    <a:ext cx="23" cy="313"/>
                  </a:xfrm>
                  <a:prstGeom prst="rect">
                    <a:avLst/>
                  </a:prstGeom>
                  <a:solidFill>
                    <a:srgbClr val="58AC3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65" name="Rectangle 215"/>
                  <p:cNvSpPr>
                    <a:spLocks noChangeArrowheads="1"/>
                  </p:cNvSpPr>
                  <p:nvPr/>
                </p:nvSpPr>
                <p:spPr bwMode="auto">
                  <a:xfrm>
                    <a:off x="3101" y="642"/>
                    <a:ext cx="11" cy="313"/>
                  </a:xfrm>
                  <a:prstGeom prst="rect">
                    <a:avLst/>
                  </a:prstGeom>
                  <a:solidFill>
                    <a:srgbClr val="53A93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66" name="Rectangle 216"/>
                  <p:cNvSpPr>
                    <a:spLocks noChangeArrowheads="1"/>
                  </p:cNvSpPr>
                  <p:nvPr/>
                </p:nvSpPr>
                <p:spPr bwMode="auto">
                  <a:xfrm>
                    <a:off x="3112" y="642"/>
                    <a:ext cx="22" cy="313"/>
                  </a:xfrm>
                  <a:prstGeom prst="rect">
                    <a:avLst/>
                  </a:prstGeom>
                  <a:solidFill>
                    <a:srgbClr val="4FA73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67" name="Rectangle 217"/>
                  <p:cNvSpPr>
                    <a:spLocks noChangeArrowheads="1"/>
                  </p:cNvSpPr>
                  <p:nvPr/>
                </p:nvSpPr>
                <p:spPr bwMode="auto">
                  <a:xfrm>
                    <a:off x="3134" y="642"/>
                    <a:ext cx="11" cy="313"/>
                  </a:xfrm>
                  <a:prstGeom prst="rect">
                    <a:avLst/>
                  </a:prstGeom>
                  <a:solidFill>
                    <a:srgbClr val="4AA53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68" name="Rectangle 218"/>
                  <p:cNvSpPr>
                    <a:spLocks noChangeArrowheads="1"/>
                  </p:cNvSpPr>
                  <p:nvPr/>
                </p:nvSpPr>
                <p:spPr bwMode="auto">
                  <a:xfrm>
                    <a:off x="3145" y="642"/>
                    <a:ext cx="12" cy="313"/>
                  </a:xfrm>
                  <a:prstGeom prst="rect">
                    <a:avLst/>
                  </a:prstGeom>
                  <a:solidFill>
                    <a:srgbClr val="47A3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69" name="Rectangle 219"/>
                  <p:cNvSpPr>
                    <a:spLocks noChangeArrowheads="1"/>
                  </p:cNvSpPr>
                  <p:nvPr/>
                </p:nvSpPr>
                <p:spPr bwMode="auto">
                  <a:xfrm>
                    <a:off x="3157" y="642"/>
                    <a:ext cx="22" cy="313"/>
                  </a:xfrm>
                  <a:prstGeom prst="rect">
                    <a:avLst/>
                  </a:prstGeom>
                  <a:solidFill>
                    <a:srgbClr val="43A13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70" name="Rectangle 220"/>
                  <p:cNvSpPr>
                    <a:spLocks noChangeArrowheads="1"/>
                  </p:cNvSpPr>
                  <p:nvPr/>
                </p:nvSpPr>
                <p:spPr bwMode="auto">
                  <a:xfrm>
                    <a:off x="3179" y="642"/>
                    <a:ext cx="11" cy="313"/>
                  </a:xfrm>
                  <a:prstGeom prst="rect">
                    <a:avLst/>
                  </a:prstGeom>
                  <a:solidFill>
                    <a:srgbClr val="3E9F3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71" name="Rectangle 221"/>
                  <p:cNvSpPr>
                    <a:spLocks noChangeArrowheads="1"/>
                  </p:cNvSpPr>
                  <p:nvPr/>
                </p:nvSpPr>
                <p:spPr bwMode="auto">
                  <a:xfrm>
                    <a:off x="3190" y="642"/>
                    <a:ext cx="22" cy="313"/>
                  </a:xfrm>
                  <a:prstGeom prst="rect">
                    <a:avLst/>
                  </a:prstGeom>
                  <a:solidFill>
                    <a:srgbClr val="3A9D3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72" name="Rectangle 222"/>
                  <p:cNvSpPr>
                    <a:spLocks noChangeArrowheads="1"/>
                  </p:cNvSpPr>
                  <p:nvPr/>
                </p:nvSpPr>
                <p:spPr bwMode="auto">
                  <a:xfrm>
                    <a:off x="3212" y="642"/>
                    <a:ext cx="12" cy="313"/>
                  </a:xfrm>
                  <a:prstGeom prst="rect">
                    <a:avLst/>
                  </a:prstGeom>
                  <a:solidFill>
                    <a:srgbClr val="359A3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73" name="Rectangle 223"/>
                  <p:cNvSpPr>
                    <a:spLocks noChangeArrowheads="1"/>
                  </p:cNvSpPr>
                  <p:nvPr/>
                </p:nvSpPr>
                <p:spPr bwMode="auto">
                  <a:xfrm>
                    <a:off x="3224" y="642"/>
                    <a:ext cx="22" cy="313"/>
                  </a:xfrm>
                  <a:prstGeom prst="rect">
                    <a:avLst/>
                  </a:prstGeom>
                  <a:solidFill>
                    <a:srgbClr val="3198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74" name="Rectangle 224"/>
                  <p:cNvSpPr>
                    <a:spLocks noChangeArrowheads="1"/>
                  </p:cNvSpPr>
                  <p:nvPr/>
                </p:nvSpPr>
                <p:spPr bwMode="auto">
                  <a:xfrm>
                    <a:off x="3246" y="642"/>
                    <a:ext cx="11" cy="313"/>
                  </a:xfrm>
                  <a:prstGeom prst="rect">
                    <a:avLst/>
                  </a:prstGeom>
                  <a:solidFill>
                    <a:srgbClr val="2C964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75" name="Rectangle 225"/>
                  <p:cNvSpPr>
                    <a:spLocks noChangeArrowheads="1"/>
                  </p:cNvSpPr>
                  <p:nvPr/>
                </p:nvSpPr>
                <p:spPr bwMode="auto">
                  <a:xfrm>
                    <a:off x="3257" y="642"/>
                    <a:ext cx="22" cy="313"/>
                  </a:xfrm>
                  <a:prstGeom prst="rect">
                    <a:avLst/>
                  </a:prstGeom>
                  <a:solidFill>
                    <a:srgbClr val="27934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76" name="Rectangle 226"/>
                  <p:cNvSpPr>
                    <a:spLocks noChangeArrowheads="1"/>
                  </p:cNvSpPr>
                  <p:nvPr/>
                </p:nvSpPr>
                <p:spPr bwMode="auto">
                  <a:xfrm>
                    <a:off x="3279" y="642"/>
                    <a:ext cx="12" cy="313"/>
                  </a:xfrm>
                  <a:prstGeom prst="rect">
                    <a:avLst/>
                  </a:prstGeom>
                  <a:solidFill>
                    <a:srgbClr val="23914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77" name="Rectangle 227"/>
                  <p:cNvSpPr>
                    <a:spLocks noChangeArrowheads="1"/>
                  </p:cNvSpPr>
                  <p:nvPr/>
                </p:nvSpPr>
                <p:spPr bwMode="auto">
                  <a:xfrm>
                    <a:off x="3291" y="642"/>
                    <a:ext cx="22" cy="313"/>
                  </a:xfrm>
                  <a:prstGeom prst="rect">
                    <a:avLst/>
                  </a:prstGeom>
                  <a:solidFill>
                    <a:srgbClr val="1E8F4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78" name="Rectangle 228"/>
                  <p:cNvSpPr>
                    <a:spLocks noChangeArrowheads="1"/>
                  </p:cNvSpPr>
                  <p:nvPr/>
                </p:nvSpPr>
                <p:spPr bwMode="auto">
                  <a:xfrm>
                    <a:off x="3313" y="642"/>
                    <a:ext cx="11" cy="313"/>
                  </a:xfrm>
                  <a:prstGeom prst="rect">
                    <a:avLst/>
                  </a:prstGeom>
                  <a:solidFill>
                    <a:srgbClr val="1A8D4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79" name="Rectangle 229"/>
                  <p:cNvSpPr>
                    <a:spLocks noChangeArrowheads="1"/>
                  </p:cNvSpPr>
                  <p:nvPr/>
                </p:nvSpPr>
                <p:spPr bwMode="auto">
                  <a:xfrm>
                    <a:off x="3324" y="642"/>
                    <a:ext cx="11" cy="313"/>
                  </a:xfrm>
                  <a:prstGeom prst="rect">
                    <a:avLst/>
                  </a:prstGeom>
                  <a:solidFill>
                    <a:srgbClr val="198B4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80" name="Rectangle 230"/>
                  <p:cNvSpPr>
                    <a:spLocks noChangeArrowheads="1"/>
                  </p:cNvSpPr>
                  <p:nvPr/>
                </p:nvSpPr>
                <p:spPr bwMode="auto">
                  <a:xfrm>
                    <a:off x="3335" y="642"/>
                    <a:ext cx="23" cy="313"/>
                  </a:xfrm>
                  <a:prstGeom prst="rect">
                    <a:avLst/>
                  </a:prstGeom>
                  <a:solidFill>
                    <a:srgbClr val="19884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81" name="Rectangle 231"/>
                  <p:cNvSpPr>
                    <a:spLocks noChangeArrowheads="1"/>
                  </p:cNvSpPr>
                  <p:nvPr/>
                </p:nvSpPr>
                <p:spPr bwMode="auto">
                  <a:xfrm>
                    <a:off x="3358" y="642"/>
                    <a:ext cx="11" cy="313"/>
                  </a:xfrm>
                  <a:prstGeom prst="rect">
                    <a:avLst/>
                  </a:prstGeom>
                  <a:solidFill>
                    <a:srgbClr val="18855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82" name="Rectangle 232"/>
                  <p:cNvSpPr>
                    <a:spLocks noChangeArrowheads="1"/>
                  </p:cNvSpPr>
                  <p:nvPr/>
                </p:nvSpPr>
                <p:spPr bwMode="auto">
                  <a:xfrm>
                    <a:off x="3369" y="642"/>
                    <a:ext cx="22" cy="313"/>
                  </a:xfrm>
                  <a:prstGeom prst="rect">
                    <a:avLst/>
                  </a:prstGeom>
                  <a:solidFill>
                    <a:srgbClr val="18825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83" name="Rectangle 233"/>
                  <p:cNvSpPr>
                    <a:spLocks noChangeArrowheads="1"/>
                  </p:cNvSpPr>
                  <p:nvPr/>
                </p:nvSpPr>
                <p:spPr bwMode="auto">
                  <a:xfrm>
                    <a:off x="3391" y="642"/>
                    <a:ext cx="11" cy="313"/>
                  </a:xfrm>
                  <a:prstGeom prst="rect">
                    <a:avLst/>
                  </a:prstGeom>
                  <a:solidFill>
                    <a:srgbClr val="1880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84" name="Rectangle 234"/>
                  <p:cNvSpPr>
                    <a:spLocks noChangeArrowheads="1"/>
                  </p:cNvSpPr>
                  <p:nvPr/>
                </p:nvSpPr>
                <p:spPr bwMode="auto">
                  <a:xfrm>
                    <a:off x="3402" y="642"/>
                    <a:ext cx="23" cy="313"/>
                  </a:xfrm>
                  <a:prstGeom prst="rect">
                    <a:avLst/>
                  </a:prstGeom>
                  <a:solidFill>
                    <a:srgbClr val="177D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85" name="Rectangle 235"/>
                  <p:cNvSpPr>
                    <a:spLocks noChangeArrowheads="1"/>
                  </p:cNvSpPr>
                  <p:nvPr/>
                </p:nvSpPr>
                <p:spPr bwMode="auto">
                  <a:xfrm>
                    <a:off x="3425" y="642"/>
                    <a:ext cx="11" cy="313"/>
                  </a:xfrm>
                  <a:prstGeom prst="rect">
                    <a:avLst/>
                  </a:prstGeom>
                  <a:solidFill>
                    <a:srgbClr val="177A6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86" name="Rectangle 236"/>
                  <p:cNvSpPr>
                    <a:spLocks noChangeArrowheads="1"/>
                  </p:cNvSpPr>
                  <p:nvPr/>
                </p:nvSpPr>
                <p:spPr bwMode="auto">
                  <a:xfrm>
                    <a:off x="3436" y="642"/>
                    <a:ext cx="22" cy="313"/>
                  </a:xfrm>
                  <a:prstGeom prst="rect">
                    <a:avLst/>
                  </a:prstGeom>
                  <a:solidFill>
                    <a:srgbClr val="16776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87" name="Rectangle 237"/>
                  <p:cNvSpPr>
                    <a:spLocks noChangeArrowheads="1"/>
                  </p:cNvSpPr>
                  <p:nvPr/>
                </p:nvSpPr>
                <p:spPr bwMode="auto">
                  <a:xfrm>
                    <a:off x="3458" y="642"/>
                    <a:ext cx="11" cy="313"/>
                  </a:xfrm>
                  <a:prstGeom prst="rect">
                    <a:avLst/>
                  </a:prstGeom>
                  <a:solidFill>
                    <a:srgbClr val="16746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88" name="Rectangle 238"/>
                  <p:cNvSpPr>
                    <a:spLocks noChangeArrowheads="1"/>
                  </p:cNvSpPr>
                  <p:nvPr/>
                </p:nvSpPr>
                <p:spPr bwMode="auto">
                  <a:xfrm>
                    <a:off x="3469" y="642"/>
                    <a:ext cx="11" cy="313"/>
                  </a:xfrm>
                  <a:prstGeom prst="rect">
                    <a:avLst/>
                  </a:prstGeom>
                  <a:solidFill>
                    <a:srgbClr val="15737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89" name="Rectangle 239"/>
                  <p:cNvSpPr>
                    <a:spLocks noChangeArrowheads="1"/>
                  </p:cNvSpPr>
                  <p:nvPr/>
                </p:nvSpPr>
                <p:spPr bwMode="auto">
                  <a:xfrm>
                    <a:off x="3480" y="642"/>
                    <a:ext cx="23" cy="313"/>
                  </a:xfrm>
                  <a:prstGeom prst="rect">
                    <a:avLst/>
                  </a:prstGeom>
                  <a:solidFill>
                    <a:srgbClr val="15707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90" name="Rectangle 240"/>
                  <p:cNvSpPr>
                    <a:spLocks noChangeArrowheads="1"/>
                  </p:cNvSpPr>
                  <p:nvPr/>
                </p:nvSpPr>
                <p:spPr bwMode="auto">
                  <a:xfrm>
                    <a:off x="3503" y="642"/>
                    <a:ext cx="11" cy="313"/>
                  </a:xfrm>
                  <a:prstGeom prst="rect">
                    <a:avLst/>
                  </a:prstGeom>
                  <a:solidFill>
                    <a:srgbClr val="156D7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91" name="Rectangle 241"/>
                  <p:cNvSpPr>
                    <a:spLocks noChangeArrowheads="1"/>
                  </p:cNvSpPr>
                  <p:nvPr/>
                </p:nvSpPr>
                <p:spPr bwMode="auto">
                  <a:xfrm>
                    <a:off x="3514" y="642"/>
                    <a:ext cx="22" cy="313"/>
                  </a:xfrm>
                  <a:prstGeom prst="rect">
                    <a:avLst/>
                  </a:prstGeom>
                  <a:solidFill>
                    <a:srgbClr val="146A7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92" name="Rectangle 242"/>
                  <p:cNvSpPr>
                    <a:spLocks noChangeArrowheads="1"/>
                  </p:cNvSpPr>
                  <p:nvPr/>
                </p:nvSpPr>
                <p:spPr bwMode="auto">
                  <a:xfrm>
                    <a:off x="3536" y="642"/>
                    <a:ext cx="11" cy="313"/>
                  </a:xfrm>
                  <a:prstGeom prst="rect">
                    <a:avLst/>
                  </a:prstGeom>
                  <a:solidFill>
                    <a:srgbClr val="14678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93" name="Rectangle 243"/>
                  <p:cNvSpPr>
                    <a:spLocks noChangeArrowheads="1"/>
                  </p:cNvSpPr>
                  <p:nvPr/>
                </p:nvSpPr>
                <p:spPr bwMode="auto">
                  <a:xfrm>
                    <a:off x="3547" y="642"/>
                    <a:ext cx="23" cy="313"/>
                  </a:xfrm>
                  <a:prstGeom prst="rect">
                    <a:avLst/>
                  </a:prstGeom>
                  <a:solidFill>
                    <a:srgbClr val="1365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294" name="Rectangle 244"/>
                  <p:cNvSpPr>
                    <a:spLocks noChangeArrowheads="1"/>
                  </p:cNvSpPr>
                  <p:nvPr/>
                </p:nvSpPr>
                <p:spPr bwMode="auto">
                  <a:xfrm>
                    <a:off x="3570" y="642"/>
                    <a:ext cx="11" cy="313"/>
                  </a:xfrm>
                  <a:prstGeom prst="rect">
                    <a:avLst/>
                  </a:prstGeom>
                  <a:solidFill>
                    <a:srgbClr val="13628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9991" name="Rectangle 245"/>
                <p:cNvSpPr>
                  <a:spLocks noChangeArrowheads="1"/>
                </p:cNvSpPr>
                <p:nvPr/>
              </p:nvSpPr>
              <p:spPr bwMode="auto">
                <a:xfrm>
                  <a:off x="3581" y="642"/>
                  <a:ext cx="22" cy="313"/>
                </a:xfrm>
                <a:prstGeom prst="rect">
                  <a:avLst/>
                </a:prstGeom>
                <a:solidFill>
                  <a:srgbClr val="125F8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92" name="Rectangle 246"/>
                <p:cNvSpPr>
                  <a:spLocks noChangeArrowheads="1"/>
                </p:cNvSpPr>
                <p:nvPr/>
              </p:nvSpPr>
              <p:spPr bwMode="auto">
                <a:xfrm>
                  <a:off x="3603" y="642"/>
                  <a:ext cx="11" cy="313"/>
                </a:xfrm>
                <a:prstGeom prst="rect">
                  <a:avLst/>
                </a:prstGeom>
                <a:solidFill>
                  <a:srgbClr val="125C9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93" name="Rectangle 247"/>
                <p:cNvSpPr>
                  <a:spLocks noChangeArrowheads="1"/>
                </p:cNvSpPr>
                <p:nvPr/>
              </p:nvSpPr>
              <p:spPr bwMode="auto">
                <a:xfrm>
                  <a:off x="3614" y="642"/>
                  <a:ext cx="23" cy="313"/>
                </a:xfrm>
                <a:prstGeom prst="rect">
                  <a:avLst/>
                </a:prstGeom>
                <a:solidFill>
                  <a:srgbClr val="12599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94" name="Rectangle 248"/>
                <p:cNvSpPr>
                  <a:spLocks noChangeArrowheads="1"/>
                </p:cNvSpPr>
                <p:nvPr/>
              </p:nvSpPr>
              <p:spPr bwMode="auto">
                <a:xfrm>
                  <a:off x="3637" y="642"/>
                  <a:ext cx="11" cy="313"/>
                </a:xfrm>
                <a:prstGeom prst="rect">
                  <a:avLst/>
                </a:prstGeom>
                <a:solidFill>
                  <a:srgbClr val="11579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95" name="Rectangle 249"/>
                <p:cNvSpPr>
                  <a:spLocks noChangeArrowheads="1"/>
                </p:cNvSpPr>
                <p:nvPr/>
              </p:nvSpPr>
              <p:spPr bwMode="auto">
                <a:xfrm>
                  <a:off x="3648" y="642"/>
                  <a:ext cx="11" cy="313"/>
                </a:xfrm>
                <a:prstGeom prst="rect">
                  <a:avLst/>
                </a:prstGeom>
                <a:solidFill>
                  <a:srgbClr val="11559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96" name="Rectangle 250"/>
                <p:cNvSpPr>
                  <a:spLocks noChangeArrowheads="1"/>
                </p:cNvSpPr>
                <p:nvPr/>
              </p:nvSpPr>
              <p:spPr bwMode="auto">
                <a:xfrm>
                  <a:off x="3659" y="642"/>
                  <a:ext cx="23" cy="313"/>
                </a:xfrm>
                <a:prstGeom prst="rect">
                  <a:avLst/>
                </a:prstGeom>
                <a:solidFill>
                  <a:srgbClr val="1052A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97" name="Rectangle 251"/>
                <p:cNvSpPr>
                  <a:spLocks noChangeArrowheads="1"/>
                </p:cNvSpPr>
                <p:nvPr/>
              </p:nvSpPr>
              <p:spPr bwMode="auto">
                <a:xfrm>
                  <a:off x="3682" y="642"/>
                  <a:ext cx="11" cy="313"/>
                </a:xfrm>
                <a:prstGeom prst="rect">
                  <a:avLst/>
                </a:prstGeom>
                <a:solidFill>
                  <a:srgbClr val="104FA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98" name="Rectangle 252"/>
                <p:cNvSpPr>
                  <a:spLocks noChangeArrowheads="1"/>
                </p:cNvSpPr>
                <p:nvPr/>
              </p:nvSpPr>
              <p:spPr bwMode="auto">
                <a:xfrm>
                  <a:off x="3693" y="642"/>
                  <a:ext cx="22" cy="313"/>
                </a:xfrm>
                <a:prstGeom prst="rect">
                  <a:avLst/>
                </a:prstGeom>
                <a:solidFill>
                  <a:srgbClr val="104CA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99" name="Rectangle 253"/>
                <p:cNvSpPr>
                  <a:spLocks noChangeArrowheads="1"/>
                </p:cNvSpPr>
                <p:nvPr/>
              </p:nvSpPr>
              <p:spPr bwMode="auto">
                <a:xfrm>
                  <a:off x="3715" y="642"/>
                  <a:ext cx="11" cy="313"/>
                </a:xfrm>
                <a:prstGeom prst="rect">
                  <a:avLst/>
                </a:prstGeom>
                <a:solidFill>
                  <a:srgbClr val="0F4AA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0" name="Rectangle 254"/>
                <p:cNvSpPr>
                  <a:spLocks noChangeArrowheads="1"/>
                </p:cNvSpPr>
                <p:nvPr/>
              </p:nvSpPr>
              <p:spPr bwMode="auto">
                <a:xfrm>
                  <a:off x="3726" y="642"/>
                  <a:ext cx="23" cy="313"/>
                </a:xfrm>
                <a:prstGeom prst="rect">
                  <a:avLst/>
                </a:prstGeom>
                <a:solidFill>
                  <a:srgbClr val="0F47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1" name="Rectangle 255"/>
                <p:cNvSpPr>
                  <a:spLocks noChangeArrowheads="1"/>
                </p:cNvSpPr>
                <p:nvPr/>
              </p:nvSpPr>
              <p:spPr bwMode="auto">
                <a:xfrm>
                  <a:off x="3749" y="642"/>
                  <a:ext cx="11" cy="313"/>
                </a:xfrm>
                <a:prstGeom prst="rect">
                  <a:avLst/>
                </a:prstGeom>
                <a:solidFill>
                  <a:srgbClr val="0E44B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2" name="Rectangle 256"/>
                <p:cNvSpPr>
                  <a:spLocks noChangeArrowheads="1"/>
                </p:cNvSpPr>
                <p:nvPr/>
              </p:nvSpPr>
              <p:spPr bwMode="auto">
                <a:xfrm>
                  <a:off x="3760" y="642"/>
                  <a:ext cx="11" cy="313"/>
                </a:xfrm>
                <a:prstGeom prst="rect">
                  <a:avLst/>
                </a:prstGeom>
                <a:solidFill>
                  <a:srgbClr val="0E42B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3" name="Rectangle 257"/>
                <p:cNvSpPr>
                  <a:spLocks noChangeArrowheads="1"/>
                </p:cNvSpPr>
                <p:nvPr/>
              </p:nvSpPr>
              <p:spPr bwMode="auto">
                <a:xfrm>
                  <a:off x="3771" y="642"/>
                  <a:ext cx="22" cy="313"/>
                </a:xfrm>
                <a:prstGeom prst="rect">
                  <a:avLst/>
                </a:prstGeom>
                <a:solidFill>
                  <a:srgbClr val="0E3FB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4" name="Rectangle 258"/>
                <p:cNvSpPr>
                  <a:spLocks noChangeArrowheads="1"/>
                </p:cNvSpPr>
                <p:nvPr/>
              </p:nvSpPr>
              <p:spPr bwMode="auto">
                <a:xfrm>
                  <a:off x="3793" y="642"/>
                  <a:ext cx="11" cy="313"/>
                </a:xfrm>
                <a:prstGeom prst="rect">
                  <a:avLst/>
                </a:prstGeom>
                <a:solidFill>
                  <a:srgbClr val="0D3C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5" name="Rectangle 259"/>
                <p:cNvSpPr>
                  <a:spLocks noChangeArrowheads="1"/>
                </p:cNvSpPr>
                <p:nvPr/>
              </p:nvSpPr>
              <p:spPr bwMode="auto">
                <a:xfrm>
                  <a:off x="3804" y="642"/>
                  <a:ext cx="23" cy="313"/>
                </a:xfrm>
                <a:prstGeom prst="rect">
                  <a:avLst/>
                </a:prstGeom>
                <a:solidFill>
                  <a:srgbClr val="0D3AC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6" name="Rectangle 260"/>
                <p:cNvSpPr>
                  <a:spLocks noChangeArrowheads="1"/>
                </p:cNvSpPr>
                <p:nvPr/>
              </p:nvSpPr>
              <p:spPr bwMode="auto">
                <a:xfrm>
                  <a:off x="3827" y="642"/>
                  <a:ext cx="11" cy="313"/>
                </a:xfrm>
                <a:prstGeom prst="rect">
                  <a:avLst/>
                </a:prstGeom>
                <a:solidFill>
                  <a:srgbClr val="0C37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7" name="Rectangle 261"/>
                <p:cNvSpPr>
                  <a:spLocks noChangeArrowheads="1"/>
                </p:cNvSpPr>
                <p:nvPr/>
              </p:nvSpPr>
              <p:spPr bwMode="auto">
                <a:xfrm>
                  <a:off x="3838" y="642"/>
                  <a:ext cx="11" cy="313"/>
                </a:xfrm>
                <a:prstGeom prst="rect">
                  <a:avLst/>
                </a:prstGeom>
                <a:solidFill>
                  <a:srgbClr val="0C35C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8" name="Rectangle 262"/>
                <p:cNvSpPr>
                  <a:spLocks noChangeArrowheads="1"/>
                </p:cNvSpPr>
                <p:nvPr/>
              </p:nvSpPr>
              <p:spPr bwMode="auto">
                <a:xfrm>
                  <a:off x="3849" y="642"/>
                  <a:ext cx="22" cy="313"/>
                </a:xfrm>
                <a:prstGeom prst="rect">
                  <a:avLst/>
                </a:prstGeom>
                <a:solidFill>
                  <a:srgbClr val="0B32D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09" name="Rectangle 263"/>
                <p:cNvSpPr>
                  <a:spLocks noChangeArrowheads="1"/>
                </p:cNvSpPr>
                <p:nvPr/>
              </p:nvSpPr>
              <p:spPr bwMode="auto">
                <a:xfrm>
                  <a:off x="3871" y="642"/>
                  <a:ext cx="12" cy="313"/>
                </a:xfrm>
                <a:prstGeom prst="rect">
                  <a:avLst/>
                </a:prstGeom>
                <a:solidFill>
                  <a:srgbClr val="0B2FD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0" name="Rectangle 264"/>
                <p:cNvSpPr>
                  <a:spLocks noChangeArrowheads="1"/>
                </p:cNvSpPr>
                <p:nvPr/>
              </p:nvSpPr>
              <p:spPr bwMode="auto">
                <a:xfrm>
                  <a:off x="3883" y="642"/>
                  <a:ext cx="22" cy="313"/>
                </a:xfrm>
                <a:prstGeom prst="rect">
                  <a:avLst/>
                </a:prstGeom>
                <a:solidFill>
                  <a:srgbClr val="0B2DD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1" name="Rectangle 265"/>
                <p:cNvSpPr>
                  <a:spLocks noChangeArrowheads="1"/>
                </p:cNvSpPr>
                <p:nvPr/>
              </p:nvSpPr>
              <p:spPr bwMode="auto">
                <a:xfrm>
                  <a:off x="3905" y="642"/>
                  <a:ext cx="11" cy="313"/>
                </a:xfrm>
                <a:prstGeom prst="rect">
                  <a:avLst/>
                </a:prstGeom>
                <a:solidFill>
                  <a:srgbClr val="0A2A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2" name="Rectangle 266"/>
                <p:cNvSpPr>
                  <a:spLocks noChangeArrowheads="1"/>
                </p:cNvSpPr>
                <p:nvPr/>
              </p:nvSpPr>
              <p:spPr bwMode="auto">
                <a:xfrm>
                  <a:off x="3916" y="642"/>
                  <a:ext cx="11" cy="313"/>
                </a:xfrm>
                <a:prstGeom prst="rect">
                  <a:avLst/>
                </a:prstGeom>
                <a:solidFill>
                  <a:srgbClr val="0A28E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3" name="Rectangle 267"/>
                <p:cNvSpPr>
                  <a:spLocks noChangeArrowheads="1"/>
                </p:cNvSpPr>
                <p:nvPr/>
              </p:nvSpPr>
              <p:spPr bwMode="auto">
                <a:xfrm>
                  <a:off x="3927" y="642"/>
                  <a:ext cx="23" cy="313"/>
                </a:xfrm>
                <a:prstGeom prst="rect">
                  <a:avLst/>
                </a:prstGeom>
                <a:solidFill>
                  <a:srgbClr val="0925E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4" name="Rectangle 268"/>
                <p:cNvSpPr>
                  <a:spLocks noChangeArrowheads="1"/>
                </p:cNvSpPr>
                <p:nvPr/>
              </p:nvSpPr>
              <p:spPr bwMode="auto">
                <a:xfrm>
                  <a:off x="3950" y="642"/>
                  <a:ext cx="11" cy="313"/>
                </a:xfrm>
                <a:prstGeom prst="rect">
                  <a:avLst/>
                </a:prstGeom>
                <a:solidFill>
                  <a:srgbClr val="0922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5" name="Rectangle 269"/>
                <p:cNvSpPr>
                  <a:spLocks noChangeArrowheads="1"/>
                </p:cNvSpPr>
                <p:nvPr/>
              </p:nvSpPr>
              <p:spPr bwMode="auto">
                <a:xfrm>
                  <a:off x="3961" y="642"/>
                  <a:ext cx="22" cy="313"/>
                </a:xfrm>
                <a:prstGeom prst="rect">
                  <a:avLst/>
                </a:prstGeom>
                <a:solidFill>
                  <a:srgbClr val="0920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6" name="Rectangle 270"/>
                <p:cNvSpPr>
                  <a:spLocks noChangeArrowheads="1"/>
                </p:cNvSpPr>
                <p:nvPr/>
              </p:nvSpPr>
              <p:spPr bwMode="auto">
                <a:xfrm>
                  <a:off x="3983" y="642"/>
                  <a:ext cx="11" cy="313"/>
                </a:xfrm>
                <a:prstGeom prst="rect">
                  <a:avLst/>
                </a:prstGeom>
                <a:solidFill>
                  <a:srgbClr val="081D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7" name="Rectangle 271"/>
                <p:cNvSpPr>
                  <a:spLocks noChangeArrowheads="1"/>
                </p:cNvSpPr>
                <p:nvPr/>
              </p:nvSpPr>
              <p:spPr bwMode="auto">
                <a:xfrm>
                  <a:off x="3994" y="642"/>
                  <a:ext cx="11" cy="313"/>
                </a:xfrm>
                <a:prstGeom prst="rect">
                  <a:avLst/>
                </a:prstGeom>
                <a:solidFill>
                  <a:srgbClr val="081BF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8" name="Rectangle 272"/>
                <p:cNvSpPr>
                  <a:spLocks noChangeArrowheads="1"/>
                </p:cNvSpPr>
                <p:nvPr/>
              </p:nvSpPr>
              <p:spPr bwMode="auto">
                <a:xfrm>
                  <a:off x="4005" y="642"/>
                  <a:ext cx="23" cy="313"/>
                </a:xfrm>
                <a:prstGeom prst="rect">
                  <a:avLst/>
                </a:prstGeom>
                <a:solidFill>
                  <a:srgbClr val="0818F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19" name="Rectangle 273"/>
                <p:cNvSpPr>
                  <a:spLocks noChangeArrowheads="1"/>
                </p:cNvSpPr>
                <p:nvPr/>
              </p:nvSpPr>
              <p:spPr bwMode="auto">
                <a:xfrm>
                  <a:off x="4028" y="642"/>
                  <a:ext cx="11" cy="313"/>
                </a:xfrm>
                <a:prstGeom prst="rect">
                  <a:avLst/>
                </a:prstGeom>
                <a:solidFill>
                  <a:srgbClr val="0A18F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0" name="Rectangle 274"/>
                <p:cNvSpPr>
                  <a:spLocks noChangeArrowheads="1"/>
                </p:cNvSpPr>
                <p:nvPr/>
              </p:nvSpPr>
              <p:spPr bwMode="auto">
                <a:xfrm>
                  <a:off x="4039" y="642"/>
                  <a:ext cx="22" cy="313"/>
                </a:xfrm>
                <a:prstGeom prst="rect">
                  <a:avLst/>
                </a:prstGeom>
                <a:solidFill>
                  <a:srgbClr val="0D18F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1" name="Rectangle 275"/>
                <p:cNvSpPr>
                  <a:spLocks noChangeArrowheads="1"/>
                </p:cNvSpPr>
                <p:nvPr/>
              </p:nvSpPr>
              <p:spPr bwMode="auto">
                <a:xfrm>
                  <a:off x="4061" y="642"/>
                  <a:ext cx="11" cy="313"/>
                </a:xfrm>
                <a:prstGeom prst="rect">
                  <a:avLst/>
                </a:prstGeom>
                <a:solidFill>
                  <a:srgbClr val="1017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2" name="Rectangle 276"/>
                <p:cNvSpPr>
                  <a:spLocks noChangeArrowheads="1"/>
                </p:cNvSpPr>
                <p:nvPr/>
              </p:nvSpPr>
              <p:spPr bwMode="auto">
                <a:xfrm>
                  <a:off x="4072" y="642"/>
                  <a:ext cx="12" cy="313"/>
                </a:xfrm>
                <a:prstGeom prst="rect">
                  <a:avLst/>
                </a:prstGeom>
                <a:solidFill>
                  <a:srgbClr val="1117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3" name="Rectangle 277"/>
                <p:cNvSpPr>
                  <a:spLocks noChangeArrowheads="1"/>
                </p:cNvSpPr>
                <p:nvPr/>
              </p:nvSpPr>
              <p:spPr bwMode="auto">
                <a:xfrm>
                  <a:off x="4084" y="642"/>
                  <a:ext cx="22" cy="313"/>
                </a:xfrm>
                <a:prstGeom prst="rect">
                  <a:avLst/>
                </a:prstGeom>
                <a:solidFill>
                  <a:srgbClr val="1417F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4" name="Rectangle 278"/>
                <p:cNvSpPr>
                  <a:spLocks noChangeArrowheads="1"/>
                </p:cNvSpPr>
                <p:nvPr/>
              </p:nvSpPr>
              <p:spPr bwMode="auto">
                <a:xfrm>
                  <a:off x="4106" y="642"/>
                  <a:ext cx="11" cy="313"/>
                </a:xfrm>
                <a:prstGeom prst="rect">
                  <a:avLst/>
                </a:prstGeom>
                <a:solidFill>
                  <a:srgbClr val="1616F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5" name="Rectangle 279"/>
                <p:cNvSpPr>
                  <a:spLocks noChangeArrowheads="1"/>
                </p:cNvSpPr>
                <p:nvPr/>
              </p:nvSpPr>
              <p:spPr bwMode="auto">
                <a:xfrm>
                  <a:off x="4117" y="642"/>
                  <a:ext cx="22" cy="313"/>
                </a:xfrm>
                <a:prstGeom prst="rect">
                  <a:avLst/>
                </a:prstGeom>
                <a:solidFill>
                  <a:srgbClr val="1916F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6" name="Rectangle 280"/>
                <p:cNvSpPr>
                  <a:spLocks noChangeArrowheads="1"/>
                </p:cNvSpPr>
                <p:nvPr/>
              </p:nvSpPr>
              <p:spPr bwMode="auto">
                <a:xfrm>
                  <a:off x="4139" y="642"/>
                  <a:ext cx="12" cy="313"/>
                </a:xfrm>
                <a:prstGeom prst="rect">
                  <a:avLst/>
                </a:prstGeom>
                <a:solidFill>
                  <a:srgbClr val="1B16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7" name="Rectangle 281"/>
                <p:cNvSpPr>
                  <a:spLocks noChangeArrowheads="1"/>
                </p:cNvSpPr>
                <p:nvPr/>
              </p:nvSpPr>
              <p:spPr bwMode="auto">
                <a:xfrm>
                  <a:off x="4151" y="642"/>
                  <a:ext cx="11" cy="313"/>
                </a:xfrm>
                <a:prstGeom prst="rect">
                  <a:avLst/>
                </a:prstGeom>
                <a:solidFill>
                  <a:srgbClr val="1D15F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8" name="Rectangle 282"/>
                <p:cNvSpPr>
                  <a:spLocks noChangeArrowheads="1"/>
                </p:cNvSpPr>
                <p:nvPr/>
              </p:nvSpPr>
              <p:spPr bwMode="auto">
                <a:xfrm>
                  <a:off x="4162" y="642"/>
                  <a:ext cx="22" cy="313"/>
                </a:xfrm>
                <a:prstGeom prst="rect">
                  <a:avLst/>
                </a:prstGeom>
                <a:solidFill>
                  <a:srgbClr val="2015E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29" name="Rectangle 283"/>
                <p:cNvSpPr>
                  <a:spLocks noChangeArrowheads="1"/>
                </p:cNvSpPr>
                <p:nvPr/>
              </p:nvSpPr>
              <p:spPr bwMode="auto">
                <a:xfrm>
                  <a:off x="4184" y="642"/>
                  <a:ext cx="11" cy="313"/>
                </a:xfrm>
                <a:prstGeom prst="rect">
                  <a:avLst/>
                </a:prstGeom>
                <a:solidFill>
                  <a:srgbClr val="2215E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30" name="Rectangle 284"/>
                <p:cNvSpPr>
                  <a:spLocks noChangeArrowheads="1"/>
                </p:cNvSpPr>
                <p:nvPr/>
              </p:nvSpPr>
              <p:spPr bwMode="auto">
                <a:xfrm>
                  <a:off x="4195" y="642"/>
                  <a:ext cx="11" cy="313"/>
                </a:xfrm>
                <a:prstGeom prst="rect">
                  <a:avLst/>
                </a:prstGeom>
                <a:solidFill>
                  <a:srgbClr val="2415E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31" name="Rectangle 285"/>
                <p:cNvSpPr>
                  <a:spLocks noChangeArrowheads="1"/>
                </p:cNvSpPr>
                <p:nvPr/>
              </p:nvSpPr>
              <p:spPr bwMode="auto">
                <a:xfrm>
                  <a:off x="4206" y="642"/>
                  <a:ext cx="23" cy="313"/>
                </a:xfrm>
                <a:prstGeom prst="rect">
                  <a:avLst/>
                </a:prstGeom>
                <a:solidFill>
                  <a:srgbClr val="2614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32" name="Rectangle 286"/>
                <p:cNvSpPr>
                  <a:spLocks noChangeArrowheads="1"/>
                </p:cNvSpPr>
                <p:nvPr/>
              </p:nvSpPr>
              <p:spPr bwMode="auto">
                <a:xfrm>
                  <a:off x="4229" y="642"/>
                  <a:ext cx="11" cy="313"/>
                </a:xfrm>
                <a:prstGeom prst="rect">
                  <a:avLst/>
                </a:prstGeom>
                <a:solidFill>
                  <a:srgbClr val="2914E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33" name="Rectangle 287"/>
                <p:cNvSpPr>
                  <a:spLocks noChangeArrowheads="1"/>
                </p:cNvSpPr>
                <p:nvPr/>
              </p:nvSpPr>
              <p:spPr bwMode="auto">
                <a:xfrm>
                  <a:off x="4240" y="642"/>
                  <a:ext cx="22" cy="313"/>
                </a:xfrm>
                <a:prstGeom prst="rect">
                  <a:avLst/>
                </a:prstGeom>
                <a:solidFill>
                  <a:srgbClr val="2C13E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34" name="Rectangle 288"/>
                <p:cNvSpPr>
                  <a:spLocks noChangeArrowheads="1"/>
                </p:cNvSpPr>
                <p:nvPr/>
              </p:nvSpPr>
              <p:spPr bwMode="auto">
                <a:xfrm>
                  <a:off x="4262" y="642"/>
                  <a:ext cx="12" cy="313"/>
                </a:xfrm>
                <a:prstGeom prst="rect">
                  <a:avLst/>
                </a:prstGeom>
                <a:solidFill>
                  <a:srgbClr val="2E13E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35" name="Rectangle 289"/>
                <p:cNvSpPr>
                  <a:spLocks noChangeArrowheads="1"/>
                </p:cNvSpPr>
                <p:nvPr/>
              </p:nvSpPr>
              <p:spPr bwMode="auto">
                <a:xfrm>
                  <a:off x="4274" y="642"/>
                  <a:ext cx="11" cy="313"/>
                </a:xfrm>
                <a:prstGeom prst="rect">
                  <a:avLst/>
                </a:prstGeom>
                <a:solidFill>
                  <a:srgbClr val="3013E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36" name="Rectangle 290"/>
                <p:cNvSpPr>
                  <a:spLocks noChangeArrowheads="1"/>
                </p:cNvSpPr>
                <p:nvPr/>
              </p:nvSpPr>
              <p:spPr bwMode="auto">
                <a:xfrm>
                  <a:off x="4285" y="642"/>
                  <a:ext cx="22" cy="313"/>
                </a:xfrm>
                <a:prstGeom prst="rect">
                  <a:avLst/>
                </a:prstGeom>
                <a:solidFill>
                  <a:srgbClr val="3213E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37" name="Rectangle 291"/>
                <p:cNvSpPr>
                  <a:spLocks noChangeArrowheads="1"/>
                </p:cNvSpPr>
                <p:nvPr/>
              </p:nvSpPr>
              <p:spPr bwMode="auto">
                <a:xfrm>
                  <a:off x="4307" y="642"/>
                  <a:ext cx="11" cy="313"/>
                </a:xfrm>
                <a:prstGeom prst="rect">
                  <a:avLst/>
                </a:prstGeom>
                <a:solidFill>
                  <a:srgbClr val="3512E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38" name="Rectangle 292"/>
                <p:cNvSpPr>
                  <a:spLocks noChangeArrowheads="1"/>
                </p:cNvSpPr>
                <p:nvPr/>
              </p:nvSpPr>
              <p:spPr bwMode="auto">
                <a:xfrm>
                  <a:off x="4318" y="642"/>
                  <a:ext cx="23" cy="313"/>
                </a:xfrm>
                <a:prstGeom prst="rect">
                  <a:avLst/>
                </a:prstGeom>
                <a:solidFill>
                  <a:srgbClr val="3712E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39" name="Rectangle 293"/>
                <p:cNvSpPr>
                  <a:spLocks noChangeArrowheads="1"/>
                </p:cNvSpPr>
                <p:nvPr/>
              </p:nvSpPr>
              <p:spPr bwMode="auto">
                <a:xfrm>
                  <a:off x="4341" y="642"/>
                  <a:ext cx="11" cy="313"/>
                </a:xfrm>
                <a:prstGeom prst="rect">
                  <a:avLst/>
                </a:prstGeom>
                <a:solidFill>
                  <a:srgbClr val="3A11E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0" name="Rectangle 294"/>
                <p:cNvSpPr>
                  <a:spLocks noChangeArrowheads="1"/>
                </p:cNvSpPr>
                <p:nvPr/>
              </p:nvSpPr>
              <p:spPr bwMode="auto">
                <a:xfrm>
                  <a:off x="4352" y="642"/>
                  <a:ext cx="11" cy="313"/>
                </a:xfrm>
                <a:prstGeom prst="rect">
                  <a:avLst/>
                </a:prstGeom>
                <a:solidFill>
                  <a:srgbClr val="3C11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1" name="Rectangle 295"/>
                <p:cNvSpPr>
                  <a:spLocks noChangeArrowheads="1"/>
                </p:cNvSpPr>
                <p:nvPr/>
              </p:nvSpPr>
              <p:spPr bwMode="auto">
                <a:xfrm>
                  <a:off x="4363" y="642"/>
                  <a:ext cx="22" cy="313"/>
                </a:xfrm>
                <a:prstGeom prst="rect">
                  <a:avLst/>
                </a:prstGeom>
                <a:solidFill>
                  <a:srgbClr val="3E11D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2" name="Rectangle 296"/>
                <p:cNvSpPr>
                  <a:spLocks noChangeArrowheads="1"/>
                </p:cNvSpPr>
                <p:nvPr/>
              </p:nvSpPr>
              <p:spPr bwMode="auto">
                <a:xfrm>
                  <a:off x="4385" y="642"/>
                  <a:ext cx="11" cy="313"/>
                </a:xfrm>
                <a:prstGeom prst="rect">
                  <a:avLst/>
                </a:prstGeom>
                <a:solidFill>
                  <a:srgbClr val="4111D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3" name="Rectangle 297"/>
                <p:cNvSpPr>
                  <a:spLocks noChangeArrowheads="1"/>
                </p:cNvSpPr>
                <p:nvPr/>
              </p:nvSpPr>
              <p:spPr bwMode="auto">
                <a:xfrm>
                  <a:off x="4396" y="642"/>
                  <a:ext cx="23" cy="313"/>
                </a:xfrm>
                <a:prstGeom prst="rect">
                  <a:avLst/>
                </a:prstGeom>
                <a:solidFill>
                  <a:srgbClr val="4310D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4" name="Rectangle 298"/>
                <p:cNvSpPr>
                  <a:spLocks noChangeArrowheads="1"/>
                </p:cNvSpPr>
                <p:nvPr/>
              </p:nvSpPr>
              <p:spPr bwMode="auto">
                <a:xfrm>
                  <a:off x="4419" y="642"/>
                  <a:ext cx="11" cy="313"/>
                </a:xfrm>
                <a:prstGeom prst="rect">
                  <a:avLst/>
                </a:prstGeom>
                <a:solidFill>
                  <a:srgbClr val="4610D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5" name="Rectangle 299"/>
                <p:cNvSpPr>
                  <a:spLocks noChangeArrowheads="1"/>
                </p:cNvSpPr>
                <p:nvPr/>
              </p:nvSpPr>
              <p:spPr bwMode="auto">
                <a:xfrm>
                  <a:off x="4430" y="642"/>
                  <a:ext cx="11" cy="313"/>
                </a:xfrm>
                <a:prstGeom prst="rect">
                  <a:avLst/>
                </a:prstGeom>
                <a:solidFill>
                  <a:srgbClr val="4710D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6" name="Rectangle 300"/>
                <p:cNvSpPr>
                  <a:spLocks noChangeArrowheads="1"/>
                </p:cNvSpPr>
                <p:nvPr/>
              </p:nvSpPr>
              <p:spPr bwMode="auto">
                <a:xfrm>
                  <a:off x="4441" y="642"/>
                  <a:ext cx="22" cy="313"/>
                </a:xfrm>
                <a:prstGeom prst="rect">
                  <a:avLst/>
                </a:prstGeom>
                <a:solidFill>
                  <a:srgbClr val="4A0FD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7" name="Rectangle 301"/>
                <p:cNvSpPr>
                  <a:spLocks noChangeArrowheads="1"/>
                </p:cNvSpPr>
                <p:nvPr/>
              </p:nvSpPr>
              <p:spPr bwMode="auto">
                <a:xfrm>
                  <a:off x="4463" y="642"/>
                  <a:ext cx="12" cy="313"/>
                </a:xfrm>
                <a:prstGeom prst="rect">
                  <a:avLst/>
                </a:prstGeom>
                <a:solidFill>
                  <a:srgbClr val="4D0FD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8" name="Rectangle 302"/>
                <p:cNvSpPr>
                  <a:spLocks noChangeArrowheads="1"/>
                </p:cNvSpPr>
                <p:nvPr/>
              </p:nvSpPr>
              <p:spPr bwMode="auto">
                <a:xfrm>
                  <a:off x="4475" y="642"/>
                  <a:ext cx="22" cy="313"/>
                </a:xfrm>
                <a:prstGeom prst="rect">
                  <a:avLst/>
                </a:prstGeom>
                <a:solidFill>
                  <a:srgbClr val="4F0FD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49" name="Rectangle 303"/>
                <p:cNvSpPr>
                  <a:spLocks noChangeArrowheads="1"/>
                </p:cNvSpPr>
                <p:nvPr/>
              </p:nvSpPr>
              <p:spPr bwMode="auto">
                <a:xfrm>
                  <a:off x="4497" y="642"/>
                  <a:ext cx="11" cy="313"/>
                </a:xfrm>
                <a:prstGeom prst="rect">
                  <a:avLst/>
                </a:prstGeom>
                <a:solidFill>
                  <a:srgbClr val="520ED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0" name="Rectangle 304"/>
                <p:cNvSpPr>
                  <a:spLocks noChangeArrowheads="1"/>
                </p:cNvSpPr>
                <p:nvPr/>
              </p:nvSpPr>
              <p:spPr bwMode="auto">
                <a:xfrm>
                  <a:off x="4508" y="642"/>
                  <a:ext cx="11" cy="313"/>
                </a:xfrm>
                <a:prstGeom prst="rect">
                  <a:avLst/>
                </a:prstGeom>
                <a:solidFill>
                  <a:srgbClr val="530ED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1" name="Rectangle 305"/>
                <p:cNvSpPr>
                  <a:spLocks noChangeArrowheads="1"/>
                </p:cNvSpPr>
                <p:nvPr/>
              </p:nvSpPr>
              <p:spPr bwMode="auto">
                <a:xfrm>
                  <a:off x="4519" y="642"/>
                  <a:ext cx="11" cy="313"/>
                </a:xfrm>
                <a:prstGeom prst="rect">
                  <a:avLst/>
                </a:prstGeom>
                <a:solidFill>
                  <a:srgbClr val="550ED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2" name="Rectangle 306"/>
                <p:cNvSpPr>
                  <a:spLocks noChangeArrowheads="1"/>
                </p:cNvSpPr>
                <p:nvPr/>
              </p:nvSpPr>
              <p:spPr bwMode="auto">
                <a:xfrm>
                  <a:off x="4530" y="642"/>
                  <a:ext cx="12" cy="313"/>
                </a:xfrm>
                <a:prstGeom prst="rect">
                  <a:avLst/>
                </a:prstGeom>
                <a:solidFill>
                  <a:srgbClr val="570DD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3" name="Rectangle 307"/>
                <p:cNvSpPr>
                  <a:spLocks noChangeArrowheads="1"/>
                </p:cNvSpPr>
                <p:nvPr/>
              </p:nvSpPr>
              <p:spPr bwMode="auto">
                <a:xfrm>
                  <a:off x="4542" y="642"/>
                  <a:ext cx="11" cy="313"/>
                </a:xfrm>
                <a:prstGeom prst="rect">
                  <a:avLst/>
                </a:prstGeom>
                <a:solidFill>
                  <a:srgbClr val="580DD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4" name="Rectangle 308"/>
                <p:cNvSpPr>
                  <a:spLocks noChangeArrowheads="1"/>
                </p:cNvSpPr>
                <p:nvPr/>
              </p:nvSpPr>
              <p:spPr bwMode="auto">
                <a:xfrm>
                  <a:off x="4553" y="642"/>
                  <a:ext cx="11" cy="313"/>
                </a:xfrm>
                <a:prstGeom prst="rect">
                  <a:avLst/>
                </a:prstGeom>
                <a:solidFill>
                  <a:srgbClr val="5A0DD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5" name="Rectangle 309"/>
                <p:cNvSpPr>
                  <a:spLocks noChangeArrowheads="1"/>
                </p:cNvSpPr>
                <p:nvPr/>
              </p:nvSpPr>
              <p:spPr bwMode="auto">
                <a:xfrm>
                  <a:off x="4564" y="642"/>
                  <a:ext cx="22" cy="313"/>
                </a:xfrm>
                <a:prstGeom prst="rect">
                  <a:avLst/>
                </a:prstGeom>
                <a:solidFill>
                  <a:srgbClr val="5D0DC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6" name="Rectangle 310"/>
                <p:cNvSpPr>
                  <a:spLocks noChangeArrowheads="1"/>
                </p:cNvSpPr>
                <p:nvPr/>
              </p:nvSpPr>
              <p:spPr bwMode="auto">
                <a:xfrm>
                  <a:off x="4586" y="642"/>
                  <a:ext cx="11" cy="313"/>
                </a:xfrm>
                <a:prstGeom prst="rect">
                  <a:avLst/>
                </a:prstGeom>
                <a:solidFill>
                  <a:srgbClr val="5F0CC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7" name="Rectangle 311"/>
                <p:cNvSpPr>
                  <a:spLocks noChangeArrowheads="1"/>
                </p:cNvSpPr>
                <p:nvPr/>
              </p:nvSpPr>
              <p:spPr bwMode="auto">
                <a:xfrm>
                  <a:off x="4597" y="642"/>
                  <a:ext cx="12" cy="313"/>
                </a:xfrm>
                <a:prstGeom prst="rect">
                  <a:avLst/>
                </a:prstGeom>
                <a:solidFill>
                  <a:srgbClr val="610CC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8" name="Rectangle 312"/>
                <p:cNvSpPr>
                  <a:spLocks noChangeArrowheads="1"/>
                </p:cNvSpPr>
                <p:nvPr/>
              </p:nvSpPr>
              <p:spPr bwMode="auto">
                <a:xfrm>
                  <a:off x="4609" y="642"/>
                  <a:ext cx="11" cy="313"/>
                </a:xfrm>
                <a:prstGeom prst="rect">
                  <a:avLst/>
                </a:prstGeom>
                <a:solidFill>
                  <a:srgbClr val="630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59" name="Rectangle 313"/>
                <p:cNvSpPr>
                  <a:spLocks noChangeArrowheads="1"/>
                </p:cNvSpPr>
                <p:nvPr/>
              </p:nvSpPr>
              <p:spPr bwMode="auto">
                <a:xfrm>
                  <a:off x="4620" y="642"/>
                  <a:ext cx="11" cy="313"/>
                </a:xfrm>
                <a:prstGeom prst="rect">
                  <a:avLst/>
                </a:prstGeom>
                <a:solidFill>
                  <a:srgbClr val="640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60" name="Rectangle 314"/>
                <p:cNvSpPr>
                  <a:spLocks noChangeArrowheads="1"/>
                </p:cNvSpPr>
                <p:nvPr/>
              </p:nvSpPr>
              <p:spPr bwMode="auto">
                <a:xfrm>
                  <a:off x="4631" y="642"/>
                  <a:ext cx="11" cy="313"/>
                </a:xfrm>
                <a:prstGeom prst="rect">
                  <a:avLst/>
                </a:prstGeom>
                <a:solidFill>
                  <a:srgbClr val="660BC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61" name="Rectangle 315"/>
                <p:cNvSpPr>
                  <a:spLocks noChangeArrowheads="1"/>
                </p:cNvSpPr>
                <p:nvPr/>
              </p:nvSpPr>
              <p:spPr bwMode="auto">
                <a:xfrm>
                  <a:off x="4642" y="642"/>
                  <a:ext cx="11" cy="313"/>
                </a:xfrm>
                <a:prstGeom prst="rect">
                  <a:avLst/>
                </a:prstGeom>
                <a:solidFill>
                  <a:srgbClr val="680BC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62" name="Rectangle 316"/>
                <p:cNvSpPr>
                  <a:spLocks noChangeArrowheads="1"/>
                </p:cNvSpPr>
                <p:nvPr/>
              </p:nvSpPr>
              <p:spPr bwMode="auto">
                <a:xfrm>
                  <a:off x="4653" y="642"/>
                  <a:ext cx="11" cy="313"/>
                </a:xfrm>
                <a:prstGeom prst="rect">
                  <a:avLst/>
                </a:prstGeom>
                <a:solidFill>
                  <a:srgbClr val="690BC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63" name="Rectangle 317"/>
                <p:cNvSpPr>
                  <a:spLocks noChangeArrowheads="1"/>
                </p:cNvSpPr>
                <p:nvPr/>
              </p:nvSpPr>
              <p:spPr bwMode="auto">
                <a:xfrm>
                  <a:off x="4664" y="642"/>
                  <a:ext cx="12" cy="313"/>
                </a:xfrm>
                <a:prstGeom prst="rect">
                  <a:avLst/>
                </a:prstGeom>
                <a:solidFill>
                  <a:srgbClr val="6B0BC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64" name="Rectangle 318"/>
                <p:cNvSpPr>
                  <a:spLocks noChangeArrowheads="1"/>
                </p:cNvSpPr>
                <p:nvPr/>
              </p:nvSpPr>
              <p:spPr bwMode="auto">
                <a:xfrm>
                  <a:off x="4676" y="642"/>
                  <a:ext cx="11" cy="313"/>
                </a:xfrm>
                <a:prstGeom prst="rect">
                  <a:avLst/>
                </a:prstGeom>
                <a:solidFill>
                  <a:srgbClr val="6D0AC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65" name="Rectangle 319"/>
                <p:cNvSpPr>
                  <a:spLocks noChangeArrowheads="1"/>
                </p:cNvSpPr>
                <p:nvPr/>
              </p:nvSpPr>
              <p:spPr bwMode="auto">
                <a:xfrm>
                  <a:off x="4687" y="642"/>
                  <a:ext cx="22" cy="313"/>
                </a:xfrm>
                <a:prstGeom prst="rect">
                  <a:avLst/>
                </a:prstGeom>
                <a:solidFill>
                  <a:srgbClr val="6F0AC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66" name="Rectangle 320"/>
                <p:cNvSpPr>
                  <a:spLocks noChangeArrowheads="1"/>
                </p:cNvSpPr>
                <p:nvPr/>
              </p:nvSpPr>
              <p:spPr bwMode="auto">
                <a:xfrm>
                  <a:off x="4709" y="642"/>
                  <a:ext cx="11" cy="313"/>
                </a:xfrm>
                <a:prstGeom prst="rect">
                  <a:avLst/>
                </a:prstGeom>
                <a:solidFill>
                  <a:srgbClr val="720AC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67" name="Rectangle 321"/>
                <p:cNvSpPr>
                  <a:spLocks noChangeArrowheads="1"/>
                </p:cNvSpPr>
                <p:nvPr/>
              </p:nvSpPr>
              <p:spPr bwMode="auto">
                <a:xfrm>
                  <a:off x="4720" y="642"/>
                  <a:ext cx="11" cy="313"/>
                </a:xfrm>
                <a:prstGeom prst="rect">
                  <a:avLst/>
                </a:prstGeom>
                <a:solidFill>
                  <a:srgbClr val="7409C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68" name="Rectangle 322"/>
                <p:cNvSpPr>
                  <a:spLocks noChangeArrowheads="1"/>
                </p:cNvSpPr>
                <p:nvPr/>
              </p:nvSpPr>
              <p:spPr bwMode="auto">
                <a:xfrm>
                  <a:off x="4731" y="642"/>
                  <a:ext cx="12" cy="313"/>
                </a:xfrm>
                <a:prstGeom prst="rect">
                  <a:avLst/>
                </a:prstGeom>
                <a:solidFill>
                  <a:srgbClr val="7509C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69" name="Rectangle 323"/>
                <p:cNvSpPr>
                  <a:spLocks noChangeArrowheads="1"/>
                </p:cNvSpPr>
                <p:nvPr/>
              </p:nvSpPr>
              <p:spPr bwMode="auto">
                <a:xfrm>
                  <a:off x="4743" y="642"/>
                  <a:ext cx="11" cy="313"/>
                </a:xfrm>
                <a:prstGeom prst="rect">
                  <a:avLst/>
                </a:prstGeom>
                <a:solidFill>
                  <a:srgbClr val="7709C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70" name="Rectangle 324"/>
                <p:cNvSpPr>
                  <a:spLocks noChangeArrowheads="1"/>
                </p:cNvSpPr>
                <p:nvPr/>
              </p:nvSpPr>
              <p:spPr bwMode="auto">
                <a:xfrm>
                  <a:off x="4754" y="642"/>
                  <a:ext cx="11" cy="313"/>
                </a:xfrm>
                <a:prstGeom prst="rect">
                  <a:avLst/>
                </a:prstGeom>
                <a:solidFill>
                  <a:srgbClr val="7909C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71" name="Rectangle 325"/>
                <p:cNvSpPr>
                  <a:spLocks noChangeArrowheads="1"/>
                </p:cNvSpPr>
                <p:nvPr/>
              </p:nvSpPr>
              <p:spPr bwMode="auto">
                <a:xfrm>
                  <a:off x="4765" y="642"/>
                  <a:ext cx="11" cy="313"/>
                </a:xfrm>
                <a:prstGeom prst="rect">
                  <a:avLst/>
                </a:prstGeom>
                <a:solidFill>
                  <a:srgbClr val="7A09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72" name="Rectangle 326"/>
                <p:cNvSpPr>
                  <a:spLocks noChangeArrowheads="1"/>
                </p:cNvSpPr>
                <p:nvPr/>
              </p:nvSpPr>
              <p:spPr bwMode="auto">
                <a:xfrm>
                  <a:off x="4776" y="642"/>
                  <a:ext cx="11" cy="313"/>
                </a:xfrm>
                <a:prstGeom prst="rect">
                  <a:avLst/>
                </a:prstGeom>
                <a:solidFill>
                  <a:srgbClr val="7C08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73" name="Rectangle 327"/>
                <p:cNvSpPr>
                  <a:spLocks noChangeArrowheads="1"/>
                </p:cNvSpPr>
                <p:nvPr/>
              </p:nvSpPr>
              <p:spPr bwMode="auto">
                <a:xfrm>
                  <a:off x="4787" y="642"/>
                  <a:ext cx="11" cy="313"/>
                </a:xfrm>
                <a:prstGeom prst="rect">
                  <a:avLst/>
                </a:prstGeom>
                <a:solidFill>
                  <a:srgbClr val="7E08B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74" name="Rectangle 328"/>
                <p:cNvSpPr>
                  <a:spLocks noChangeArrowheads="1"/>
                </p:cNvSpPr>
                <p:nvPr/>
              </p:nvSpPr>
              <p:spPr bwMode="auto">
                <a:xfrm>
                  <a:off x="4798" y="642"/>
                  <a:ext cx="12" cy="313"/>
                </a:xfrm>
                <a:prstGeom prst="rect">
                  <a:avLst/>
                </a:prstGeom>
                <a:solidFill>
                  <a:srgbClr val="7F08B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75" name="Rectangle 329"/>
                <p:cNvSpPr>
                  <a:spLocks noChangeArrowheads="1"/>
                </p:cNvSpPr>
                <p:nvPr/>
              </p:nvSpPr>
              <p:spPr bwMode="auto">
                <a:xfrm>
                  <a:off x="4810" y="642"/>
                  <a:ext cx="22" cy="313"/>
                </a:xfrm>
                <a:prstGeom prst="rect">
                  <a:avLst/>
                </a:prstGeom>
                <a:solidFill>
                  <a:srgbClr val="8207B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76" name="Rectangle 330"/>
                <p:cNvSpPr>
                  <a:spLocks noChangeArrowheads="1"/>
                </p:cNvSpPr>
                <p:nvPr/>
              </p:nvSpPr>
              <p:spPr bwMode="auto">
                <a:xfrm>
                  <a:off x="4832" y="642"/>
                  <a:ext cx="11" cy="313"/>
                </a:xfrm>
                <a:prstGeom prst="rect">
                  <a:avLst/>
                </a:prstGeom>
                <a:solidFill>
                  <a:srgbClr val="8407B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77" name="Rectangle 331"/>
                <p:cNvSpPr>
                  <a:spLocks noChangeArrowheads="1"/>
                </p:cNvSpPr>
                <p:nvPr/>
              </p:nvSpPr>
              <p:spPr bwMode="auto">
                <a:xfrm>
                  <a:off x="4843" y="642"/>
                  <a:ext cx="11" cy="313"/>
                </a:xfrm>
                <a:prstGeom prst="rect">
                  <a:avLst/>
                </a:prstGeom>
                <a:solidFill>
                  <a:srgbClr val="8607B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78" name="Rectangle 332"/>
                <p:cNvSpPr>
                  <a:spLocks noChangeArrowheads="1"/>
                </p:cNvSpPr>
                <p:nvPr/>
              </p:nvSpPr>
              <p:spPr bwMode="auto">
                <a:xfrm>
                  <a:off x="4854" y="642"/>
                  <a:ext cx="12" cy="313"/>
                </a:xfrm>
                <a:prstGeom prst="rect">
                  <a:avLst/>
                </a:prstGeom>
                <a:solidFill>
                  <a:srgbClr val="8807B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79" name="Rectangle 333"/>
                <p:cNvSpPr>
                  <a:spLocks noChangeArrowheads="1"/>
                </p:cNvSpPr>
                <p:nvPr/>
              </p:nvSpPr>
              <p:spPr bwMode="auto">
                <a:xfrm>
                  <a:off x="4866" y="642"/>
                  <a:ext cx="11" cy="313"/>
                </a:xfrm>
                <a:prstGeom prst="rect">
                  <a:avLst/>
                </a:prstGeom>
                <a:solidFill>
                  <a:srgbClr val="8A06B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80" name="Rectangle 334"/>
                <p:cNvSpPr>
                  <a:spLocks noChangeArrowheads="1"/>
                </p:cNvSpPr>
                <p:nvPr/>
              </p:nvSpPr>
              <p:spPr bwMode="auto">
                <a:xfrm>
                  <a:off x="4877" y="642"/>
                  <a:ext cx="11" cy="313"/>
                </a:xfrm>
                <a:prstGeom prst="rect">
                  <a:avLst/>
                </a:prstGeom>
                <a:solidFill>
                  <a:srgbClr val="8B06B8"/>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81" name="Rectangle 335"/>
                <p:cNvSpPr>
                  <a:spLocks noChangeArrowheads="1"/>
                </p:cNvSpPr>
                <p:nvPr/>
              </p:nvSpPr>
              <p:spPr bwMode="auto">
                <a:xfrm>
                  <a:off x="4888" y="642"/>
                  <a:ext cx="11" cy="313"/>
                </a:xfrm>
                <a:prstGeom prst="rect">
                  <a:avLst/>
                </a:prstGeom>
                <a:solidFill>
                  <a:srgbClr val="8D06B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82" name="Rectangle 336"/>
                <p:cNvSpPr>
                  <a:spLocks noChangeArrowheads="1"/>
                </p:cNvSpPr>
                <p:nvPr/>
              </p:nvSpPr>
              <p:spPr bwMode="auto">
                <a:xfrm>
                  <a:off x="4899" y="642"/>
                  <a:ext cx="11" cy="313"/>
                </a:xfrm>
                <a:prstGeom prst="rect">
                  <a:avLst/>
                </a:prstGeom>
                <a:solidFill>
                  <a:srgbClr val="8F06B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83" name="Rectangle 337"/>
                <p:cNvSpPr>
                  <a:spLocks noChangeArrowheads="1"/>
                </p:cNvSpPr>
                <p:nvPr/>
              </p:nvSpPr>
              <p:spPr bwMode="auto">
                <a:xfrm>
                  <a:off x="4910" y="642"/>
                  <a:ext cx="11" cy="313"/>
                </a:xfrm>
                <a:prstGeom prst="rect">
                  <a:avLst/>
                </a:prstGeom>
                <a:solidFill>
                  <a:srgbClr val="9005B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84" name="Rectangle 338"/>
                <p:cNvSpPr>
                  <a:spLocks noChangeArrowheads="1"/>
                </p:cNvSpPr>
                <p:nvPr/>
              </p:nvSpPr>
              <p:spPr bwMode="auto">
                <a:xfrm>
                  <a:off x="4921" y="642"/>
                  <a:ext cx="23" cy="313"/>
                </a:xfrm>
                <a:prstGeom prst="rect">
                  <a:avLst/>
                </a:prstGeom>
                <a:solidFill>
                  <a:srgbClr val="9305B4"/>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85" name="Rectangle 339"/>
                <p:cNvSpPr>
                  <a:spLocks noChangeArrowheads="1"/>
                </p:cNvSpPr>
                <p:nvPr/>
              </p:nvSpPr>
              <p:spPr bwMode="auto">
                <a:xfrm>
                  <a:off x="4944" y="642"/>
                  <a:ext cx="11" cy="313"/>
                </a:xfrm>
                <a:prstGeom prst="rect">
                  <a:avLst/>
                </a:prstGeom>
                <a:solidFill>
                  <a:srgbClr val="9505B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86" name="Rectangle 340"/>
                <p:cNvSpPr>
                  <a:spLocks noChangeArrowheads="1"/>
                </p:cNvSpPr>
                <p:nvPr/>
              </p:nvSpPr>
              <p:spPr bwMode="auto">
                <a:xfrm>
                  <a:off x="4955" y="642"/>
                  <a:ext cx="11" cy="313"/>
                </a:xfrm>
                <a:prstGeom prst="rect">
                  <a:avLst/>
                </a:prstGeom>
                <a:solidFill>
                  <a:srgbClr val="9705B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87" name="Rectangle 341"/>
                <p:cNvSpPr>
                  <a:spLocks noChangeArrowheads="1"/>
                </p:cNvSpPr>
                <p:nvPr/>
              </p:nvSpPr>
              <p:spPr bwMode="auto">
                <a:xfrm>
                  <a:off x="4966" y="642"/>
                  <a:ext cx="11" cy="313"/>
                </a:xfrm>
                <a:prstGeom prst="rect">
                  <a:avLst/>
                </a:prstGeom>
                <a:solidFill>
                  <a:srgbClr val="9904B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88" name="Rectangle 342"/>
                <p:cNvSpPr>
                  <a:spLocks noChangeArrowheads="1"/>
                </p:cNvSpPr>
                <p:nvPr/>
              </p:nvSpPr>
              <p:spPr bwMode="auto">
                <a:xfrm>
                  <a:off x="4977" y="642"/>
                  <a:ext cx="11" cy="313"/>
                </a:xfrm>
                <a:prstGeom prst="rect">
                  <a:avLst/>
                </a:prstGeom>
                <a:solidFill>
                  <a:srgbClr val="9A04B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89" name="Rectangle 343"/>
                <p:cNvSpPr>
                  <a:spLocks noChangeArrowheads="1"/>
                </p:cNvSpPr>
                <p:nvPr/>
              </p:nvSpPr>
              <p:spPr bwMode="auto">
                <a:xfrm>
                  <a:off x="4988" y="642"/>
                  <a:ext cx="12" cy="313"/>
                </a:xfrm>
                <a:prstGeom prst="rect">
                  <a:avLst/>
                </a:prstGeom>
                <a:solidFill>
                  <a:srgbClr val="9C04A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90" name="Rectangle 344"/>
                <p:cNvSpPr>
                  <a:spLocks noChangeArrowheads="1"/>
                </p:cNvSpPr>
                <p:nvPr/>
              </p:nvSpPr>
              <p:spPr bwMode="auto">
                <a:xfrm>
                  <a:off x="5000" y="642"/>
                  <a:ext cx="11" cy="313"/>
                </a:xfrm>
                <a:prstGeom prst="rect">
                  <a:avLst/>
                </a:prstGeom>
                <a:solidFill>
                  <a:srgbClr val="9E04A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91" name="Rectangle 345"/>
                <p:cNvSpPr>
                  <a:spLocks noChangeArrowheads="1"/>
                </p:cNvSpPr>
                <p:nvPr/>
              </p:nvSpPr>
              <p:spPr bwMode="auto">
                <a:xfrm>
                  <a:off x="5011" y="642"/>
                  <a:ext cx="11" cy="313"/>
                </a:xfrm>
                <a:prstGeom prst="rect">
                  <a:avLst/>
                </a:prstGeom>
                <a:solidFill>
                  <a:srgbClr val="A003A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92" name="Rectangle 346"/>
                <p:cNvSpPr>
                  <a:spLocks noChangeArrowheads="1"/>
                </p:cNvSpPr>
                <p:nvPr/>
              </p:nvSpPr>
              <p:spPr bwMode="auto">
                <a:xfrm>
                  <a:off x="5022" y="642"/>
                  <a:ext cx="11" cy="313"/>
                </a:xfrm>
                <a:prstGeom prst="rect">
                  <a:avLst/>
                </a:prstGeom>
                <a:solidFill>
                  <a:srgbClr val="A103A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93" name="Rectangle 347"/>
                <p:cNvSpPr>
                  <a:spLocks noChangeArrowheads="1"/>
                </p:cNvSpPr>
                <p:nvPr/>
              </p:nvSpPr>
              <p:spPr bwMode="auto">
                <a:xfrm>
                  <a:off x="5033" y="642"/>
                  <a:ext cx="11" cy="313"/>
                </a:xfrm>
                <a:prstGeom prst="rect">
                  <a:avLst/>
                </a:prstGeom>
                <a:solidFill>
                  <a:srgbClr val="A303A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40094" name="Rectangle 348"/>
                <p:cNvSpPr>
                  <a:spLocks noChangeArrowheads="1"/>
                </p:cNvSpPr>
                <p:nvPr/>
              </p:nvSpPr>
              <p:spPr bwMode="auto">
                <a:xfrm>
                  <a:off x="5044" y="642"/>
                  <a:ext cx="11" cy="313"/>
                </a:xfrm>
                <a:prstGeom prst="rect">
                  <a:avLst/>
                </a:prstGeom>
                <a:solidFill>
                  <a:srgbClr val="A503A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9989" name="Rectangle 349"/>
              <p:cNvSpPr>
                <a:spLocks noChangeArrowheads="1"/>
              </p:cNvSpPr>
              <p:nvPr/>
            </p:nvSpPr>
            <p:spPr bwMode="auto">
              <a:xfrm>
                <a:off x="96" y="642"/>
                <a:ext cx="4959" cy="313"/>
              </a:xfrm>
              <a:prstGeom prst="rect">
                <a:avLst/>
              </a:prstGeom>
              <a:noFill/>
              <a:ln w="1746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9982" name="Rectangle 350"/>
            <p:cNvSpPr>
              <a:spLocks noChangeArrowheads="1"/>
            </p:cNvSpPr>
            <p:nvPr/>
          </p:nvSpPr>
          <p:spPr bwMode="auto">
            <a:xfrm>
              <a:off x="96" y="642"/>
              <a:ext cx="491" cy="313"/>
            </a:xfrm>
            <a:prstGeom prst="rect">
              <a:avLst/>
            </a:prstGeom>
            <a:solidFill>
              <a:srgbClr val="FFFFFF"/>
            </a:solidFill>
            <a:ln w="17463">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83" name="Rectangle 351"/>
            <p:cNvSpPr>
              <a:spLocks noChangeArrowheads="1"/>
            </p:cNvSpPr>
            <p:nvPr/>
          </p:nvSpPr>
          <p:spPr bwMode="auto">
            <a:xfrm>
              <a:off x="632" y="642"/>
              <a:ext cx="1441"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84" name="Rectangle 352"/>
            <p:cNvSpPr>
              <a:spLocks noChangeArrowheads="1"/>
            </p:cNvSpPr>
            <p:nvPr/>
          </p:nvSpPr>
          <p:spPr bwMode="auto">
            <a:xfrm>
              <a:off x="2442" y="642"/>
              <a:ext cx="1128"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85" name="Rectangle 353"/>
            <p:cNvSpPr>
              <a:spLocks noChangeArrowheads="1"/>
            </p:cNvSpPr>
            <p:nvPr/>
          </p:nvSpPr>
          <p:spPr bwMode="auto">
            <a:xfrm>
              <a:off x="3614" y="642"/>
              <a:ext cx="403"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86" name="Rectangle 354"/>
            <p:cNvSpPr>
              <a:spLocks noChangeArrowheads="1"/>
            </p:cNvSpPr>
            <p:nvPr/>
          </p:nvSpPr>
          <p:spPr bwMode="auto">
            <a:xfrm>
              <a:off x="2118" y="642"/>
              <a:ext cx="279"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39987" name="Rectangle 355"/>
            <p:cNvSpPr>
              <a:spLocks noChangeArrowheads="1"/>
            </p:cNvSpPr>
            <p:nvPr/>
          </p:nvSpPr>
          <p:spPr bwMode="auto">
            <a:xfrm>
              <a:off x="4061" y="642"/>
              <a:ext cx="1128" cy="313"/>
            </a:xfrm>
            <a:prstGeom prst="rect">
              <a:avLst/>
            </a:prstGeom>
            <a:solidFill>
              <a:srgbClr val="000000"/>
            </a:solidFill>
            <a:ln w="17463">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39976" name="Text Box 356"/>
          <p:cNvSpPr txBox="1">
            <a:spLocks noChangeArrowheads="1"/>
          </p:cNvSpPr>
          <p:nvPr/>
        </p:nvSpPr>
        <p:spPr bwMode="auto">
          <a:xfrm>
            <a:off x="76200" y="3505200"/>
            <a:ext cx="3200400" cy="2528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latin typeface="Times New Roman" panose="02020603050405020304" pitchFamily="18" charset="0"/>
              </a:rPr>
              <a:t>This gives the us the well defined spectral lines that we saw in lab yesterday.</a:t>
            </a:r>
          </a:p>
        </p:txBody>
      </p:sp>
      <p:grpSp>
        <p:nvGrpSpPr>
          <p:cNvPr id="7" name="Group 357"/>
          <p:cNvGrpSpPr>
            <a:grpSpLocks/>
          </p:cNvGrpSpPr>
          <p:nvPr/>
        </p:nvGrpSpPr>
        <p:grpSpPr bwMode="auto">
          <a:xfrm>
            <a:off x="4267200" y="1851025"/>
            <a:ext cx="1225550" cy="1730375"/>
            <a:chOff x="2688" y="1166"/>
            <a:chExt cx="772" cy="1090"/>
          </a:xfrm>
        </p:grpSpPr>
        <p:sp>
          <p:nvSpPr>
            <p:cNvPr id="39978" name="Line 358"/>
            <p:cNvSpPr>
              <a:spLocks noChangeShapeType="1"/>
            </p:cNvSpPr>
            <p:nvPr/>
          </p:nvSpPr>
          <p:spPr bwMode="auto">
            <a:xfrm>
              <a:off x="2688" y="1920"/>
              <a:ext cx="384" cy="240"/>
            </a:xfrm>
            <a:prstGeom prst="line">
              <a:avLst/>
            </a:prstGeom>
            <a:noFill/>
            <a:ln w="57150">
              <a:solidFill>
                <a:srgbClr val="3333FF"/>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9979" name="Freeform 359"/>
            <p:cNvSpPr>
              <a:spLocks/>
            </p:cNvSpPr>
            <p:nvPr/>
          </p:nvSpPr>
          <p:spPr bwMode="auto">
            <a:xfrm rot="-2197343">
              <a:off x="2788" y="1166"/>
              <a:ext cx="672" cy="864"/>
            </a:xfrm>
            <a:custGeom>
              <a:avLst/>
              <a:gdLst>
                <a:gd name="T0" fmla="*/ 0 w 960"/>
                <a:gd name="T1" fmla="*/ 74 h 1104"/>
                <a:gd name="T2" fmla="*/ 4 w 960"/>
                <a:gd name="T3" fmla="*/ 72 h 1104"/>
                <a:gd name="T4" fmla="*/ 3 w 960"/>
                <a:gd name="T5" fmla="*/ 58 h 1104"/>
                <a:gd name="T6" fmla="*/ 7 w 960"/>
                <a:gd name="T7" fmla="*/ 55 h 1104"/>
                <a:gd name="T8" fmla="*/ 6 w 960"/>
                <a:gd name="T9" fmla="*/ 42 h 1104"/>
                <a:gd name="T10" fmla="*/ 11 w 960"/>
                <a:gd name="T11" fmla="*/ 38 h 1104"/>
                <a:gd name="T12" fmla="*/ 9 w 960"/>
                <a:gd name="T13" fmla="*/ 23 h 1104"/>
                <a:gd name="T14" fmla="*/ 15 w 960"/>
                <a:gd name="T15" fmla="*/ 20 h 1104"/>
                <a:gd name="T16" fmla="*/ 13 w 960"/>
                <a:gd name="T17" fmla="*/ 6 h 1104"/>
                <a:gd name="T18" fmla="*/ 19 w 960"/>
                <a:gd name="T19" fmla="*/ 0 h 11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60"/>
                <a:gd name="T31" fmla="*/ 0 h 1104"/>
                <a:gd name="T32" fmla="*/ 960 w 960"/>
                <a:gd name="T33" fmla="*/ 1104 h 110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60" h="1104">
                  <a:moveTo>
                    <a:pt x="0" y="1104"/>
                  </a:moveTo>
                  <a:cubicBezTo>
                    <a:pt x="84" y="1100"/>
                    <a:pt x="168" y="1096"/>
                    <a:pt x="192" y="1056"/>
                  </a:cubicBezTo>
                  <a:cubicBezTo>
                    <a:pt x="216" y="1016"/>
                    <a:pt x="120" y="904"/>
                    <a:pt x="144" y="864"/>
                  </a:cubicBezTo>
                  <a:cubicBezTo>
                    <a:pt x="168" y="824"/>
                    <a:pt x="312" y="856"/>
                    <a:pt x="336" y="816"/>
                  </a:cubicBezTo>
                  <a:cubicBezTo>
                    <a:pt x="360" y="776"/>
                    <a:pt x="256" y="664"/>
                    <a:pt x="288" y="624"/>
                  </a:cubicBezTo>
                  <a:cubicBezTo>
                    <a:pt x="320" y="584"/>
                    <a:pt x="504" y="624"/>
                    <a:pt x="528" y="576"/>
                  </a:cubicBezTo>
                  <a:cubicBezTo>
                    <a:pt x="552" y="528"/>
                    <a:pt x="392" y="384"/>
                    <a:pt x="432" y="336"/>
                  </a:cubicBezTo>
                  <a:cubicBezTo>
                    <a:pt x="472" y="288"/>
                    <a:pt x="728" y="328"/>
                    <a:pt x="768" y="288"/>
                  </a:cubicBezTo>
                  <a:cubicBezTo>
                    <a:pt x="808" y="248"/>
                    <a:pt x="640" y="144"/>
                    <a:pt x="672" y="96"/>
                  </a:cubicBezTo>
                  <a:cubicBezTo>
                    <a:pt x="704" y="48"/>
                    <a:pt x="832" y="24"/>
                    <a:pt x="960" y="0"/>
                  </a:cubicBezTo>
                </a:path>
              </a:pathLst>
            </a:custGeom>
            <a:noFill/>
            <a:ln w="57150">
              <a:solidFill>
                <a:srgbClr val="CC0000"/>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9980" name="Oval 360"/>
            <p:cNvSpPr>
              <a:spLocks noChangeArrowheads="1"/>
            </p:cNvSpPr>
            <p:nvPr/>
          </p:nvSpPr>
          <p:spPr bwMode="auto">
            <a:xfrm>
              <a:off x="3072" y="2160"/>
              <a:ext cx="96" cy="96"/>
            </a:xfrm>
            <a:prstGeom prst="ellipse">
              <a:avLst/>
            </a:prstGeom>
            <a:solidFill>
              <a:srgbClr val="990099"/>
            </a:solidFill>
            <a:ln w="9525">
              <a:solidFill>
                <a:srgbClr val="FFFF00"/>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500"/>
                                        <p:tgtEl>
                                          <p:spTgt spid="7"/>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2"/>
          <p:cNvGrpSpPr>
            <a:grpSpLocks/>
          </p:cNvGrpSpPr>
          <p:nvPr/>
        </p:nvGrpSpPr>
        <p:grpSpPr bwMode="auto">
          <a:xfrm>
            <a:off x="0" y="1676400"/>
            <a:ext cx="8458200" cy="533400"/>
            <a:chOff x="672" y="2160"/>
            <a:chExt cx="4320" cy="336"/>
          </a:xfrm>
        </p:grpSpPr>
        <p:sp>
          <p:nvSpPr>
            <p:cNvPr id="5163" name="Rectangle 3"/>
            <p:cNvSpPr>
              <a:spLocks noChangeArrowheads="1"/>
            </p:cNvSpPr>
            <p:nvPr/>
          </p:nvSpPr>
          <p:spPr bwMode="auto">
            <a:xfrm>
              <a:off x="672" y="2160"/>
              <a:ext cx="4320" cy="336"/>
            </a:xfrm>
            <a:prstGeom prst="rect">
              <a:avLst/>
            </a:pr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64" name="Rectangle 4"/>
            <p:cNvSpPr>
              <a:spLocks noChangeArrowheads="1"/>
            </p:cNvSpPr>
            <p:nvPr/>
          </p:nvSpPr>
          <p:spPr bwMode="auto">
            <a:xfrm>
              <a:off x="672" y="2160"/>
              <a:ext cx="432" cy="336"/>
            </a:xfrm>
            <a:prstGeom prst="rect">
              <a:avLst/>
            </a:prstGeom>
            <a:solidFill>
              <a:schemeClr val="bg1"/>
            </a:solidFill>
            <a:ln w="9525">
              <a:solidFill>
                <a:schemeClr val="bg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5123" name="Group 5"/>
          <p:cNvGrpSpPr>
            <a:grpSpLocks/>
          </p:cNvGrpSpPr>
          <p:nvPr/>
        </p:nvGrpSpPr>
        <p:grpSpPr bwMode="auto">
          <a:xfrm>
            <a:off x="0" y="533400"/>
            <a:ext cx="8458200" cy="533400"/>
            <a:chOff x="672" y="2160"/>
            <a:chExt cx="4320" cy="336"/>
          </a:xfrm>
        </p:grpSpPr>
        <p:sp>
          <p:nvSpPr>
            <p:cNvPr id="5161" name="Rectangle 6"/>
            <p:cNvSpPr>
              <a:spLocks noChangeArrowheads="1"/>
            </p:cNvSpPr>
            <p:nvPr/>
          </p:nvSpPr>
          <p:spPr bwMode="auto">
            <a:xfrm>
              <a:off x="672" y="2160"/>
              <a:ext cx="4320" cy="336"/>
            </a:xfrm>
            <a:prstGeom prst="rect">
              <a:avLst/>
            </a:pr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62" name="Rectangle 7"/>
            <p:cNvSpPr>
              <a:spLocks noChangeArrowheads="1"/>
            </p:cNvSpPr>
            <p:nvPr/>
          </p:nvSpPr>
          <p:spPr bwMode="auto">
            <a:xfrm>
              <a:off x="672" y="2160"/>
              <a:ext cx="432" cy="336"/>
            </a:xfrm>
            <a:prstGeom prst="rect">
              <a:avLst/>
            </a:prstGeom>
            <a:solidFill>
              <a:schemeClr val="bg1"/>
            </a:solidFill>
            <a:ln w="9525">
              <a:solidFill>
                <a:schemeClr val="bg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5124" name="Group 8"/>
          <p:cNvGrpSpPr>
            <a:grpSpLocks/>
          </p:cNvGrpSpPr>
          <p:nvPr/>
        </p:nvGrpSpPr>
        <p:grpSpPr bwMode="auto">
          <a:xfrm>
            <a:off x="533400" y="4038600"/>
            <a:ext cx="8229600" cy="2362200"/>
            <a:chOff x="1872" y="5266"/>
            <a:chExt cx="8496" cy="2304"/>
          </a:xfrm>
        </p:grpSpPr>
        <p:grpSp>
          <p:nvGrpSpPr>
            <p:cNvPr id="5141" name="Group 9"/>
            <p:cNvGrpSpPr>
              <a:grpSpLocks/>
            </p:cNvGrpSpPr>
            <p:nvPr/>
          </p:nvGrpSpPr>
          <p:grpSpPr bwMode="auto">
            <a:xfrm>
              <a:off x="1872" y="5266"/>
              <a:ext cx="8496" cy="2304"/>
              <a:chOff x="1872" y="5266"/>
              <a:chExt cx="8496" cy="2304"/>
            </a:xfrm>
          </p:grpSpPr>
          <p:grpSp>
            <p:nvGrpSpPr>
              <p:cNvPr id="5143" name="Group 10"/>
              <p:cNvGrpSpPr>
                <a:grpSpLocks/>
              </p:cNvGrpSpPr>
              <p:nvPr/>
            </p:nvGrpSpPr>
            <p:grpSpPr bwMode="auto">
              <a:xfrm>
                <a:off x="1872" y="5266"/>
                <a:ext cx="8496" cy="2304"/>
                <a:chOff x="1872" y="5266"/>
                <a:chExt cx="8496" cy="2304"/>
              </a:xfrm>
            </p:grpSpPr>
            <p:sp>
              <p:nvSpPr>
                <p:cNvPr id="5145" name="Rectangle 11"/>
                <p:cNvSpPr>
                  <a:spLocks noChangeArrowheads="1"/>
                </p:cNvSpPr>
                <p:nvPr/>
              </p:nvSpPr>
              <p:spPr bwMode="auto">
                <a:xfrm>
                  <a:off x="1872" y="6994"/>
                  <a:ext cx="8352" cy="576"/>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146" name="Group 12"/>
                <p:cNvGrpSpPr>
                  <a:grpSpLocks/>
                </p:cNvGrpSpPr>
                <p:nvPr/>
              </p:nvGrpSpPr>
              <p:grpSpPr bwMode="auto">
                <a:xfrm>
                  <a:off x="5472" y="5616"/>
                  <a:ext cx="3024" cy="720"/>
                  <a:chOff x="5472" y="5616"/>
                  <a:chExt cx="3024" cy="720"/>
                </a:xfrm>
              </p:grpSpPr>
              <p:sp>
                <p:nvSpPr>
                  <p:cNvPr id="5159" name="Rectangle 13"/>
                  <p:cNvSpPr>
                    <a:spLocks noChangeArrowheads="1"/>
                  </p:cNvSpPr>
                  <p:nvPr/>
                </p:nvSpPr>
                <p:spPr bwMode="auto">
                  <a:xfrm>
                    <a:off x="5760" y="5698"/>
                    <a:ext cx="2736" cy="576"/>
                  </a:xfrm>
                  <a:prstGeom prst="rect">
                    <a:avLst/>
                  </a:pr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60" name="Rectangle 14"/>
                  <p:cNvSpPr>
                    <a:spLocks noChangeArrowheads="1"/>
                  </p:cNvSpPr>
                  <p:nvPr/>
                </p:nvSpPr>
                <p:spPr bwMode="auto">
                  <a:xfrm>
                    <a:off x="5472" y="5616"/>
                    <a:ext cx="576" cy="720"/>
                  </a:xfrm>
                  <a:prstGeom prst="rect">
                    <a:avLst/>
                  </a:prstGeom>
                  <a:solidFill>
                    <a:srgbClr val="FFFFFF"/>
                  </a:solidFill>
                  <a:ln w="9525">
                    <a:solidFill>
                      <a:srgbClr val="FFFFFF"/>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5147" name="Line 15"/>
                <p:cNvSpPr>
                  <a:spLocks noChangeShapeType="1"/>
                </p:cNvSpPr>
                <p:nvPr/>
              </p:nvSpPr>
              <p:spPr bwMode="auto">
                <a:xfrm flipV="1">
                  <a:off x="5472" y="6274"/>
                  <a:ext cx="576" cy="7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8" name="Line 16"/>
                <p:cNvSpPr>
                  <a:spLocks noChangeShapeType="1"/>
                </p:cNvSpPr>
                <p:nvPr/>
              </p:nvSpPr>
              <p:spPr bwMode="auto">
                <a:xfrm flipV="1">
                  <a:off x="5616" y="6274"/>
                  <a:ext cx="2880" cy="7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49" name="Text Box 17"/>
                <p:cNvSpPr txBox="1">
                  <a:spLocks noChangeArrowheads="1"/>
                </p:cNvSpPr>
                <p:nvPr/>
              </p:nvSpPr>
              <p:spPr bwMode="auto">
                <a:xfrm>
                  <a:off x="8208" y="5266"/>
                  <a:ext cx="115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600" b="1">
                      <a:latin typeface="Times New Roman" panose="02020603050405020304" pitchFamily="18" charset="0"/>
                    </a:rPr>
                    <a:t>~350nm</a:t>
                  </a:r>
                </a:p>
              </p:txBody>
            </p:sp>
            <p:sp>
              <p:nvSpPr>
                <p:cNvPr id="5150" name="Text Box 18"/>
                <p:cNvSpPr txBox="1">
                  <a:spLocks noChangeArrowheads="1"/>
                </p:cNvSpPr>
                <p:nvPr/>
              </p:nvSpPr>
              <p:spPr bwMode="auto">
                <a:xfrm>
                  <a:off x="5760" y="5266"/>
                  <a:ext cx="115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600" b="1">
                      <a:latin typeface="Times New Roman" panose="02020603050405020304" pitchFamily="18" charset="0"/>
                    </a:rPr>
                    <a:t>~700nm</a:t>
                  </a:r>
                </a:p>
              </p:txBody>
            </p:sp>
            <p:sp>
              <p:nvSpPr>
                <p:cNvPr id="5151" name="Text Box 19"/>
                <p:cNvSpPr txBox="1">
                  <a:spLocks noChangeArrowheads="1"/>
                </p:cNvSpPr>
                <p:nvPr/>
              </p:nvSpPr>
              <p:spPr bwMode="auto">
                <a:xfrm>
                  <a:off x="4608" y="6994"/>
                  <a:ext cx="864" cy="576"/>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600" b="1">
                      <a:latin typeface="Times New Roman" panose="02020603050405020304" pitchFamily="18" charset="0"/>
                    </a:rPr>
                    <a:t>Infra-red</a:t>
                  </a:r>
                </a:p>
              </p:txBody>
            </p:sp>
            <p:sp>
              <p:nvSpPr>
                <p:cNvPr id="5152" name="Text Box 20"/>
                <p:cNvSpPr txBox="1">
                  <a:spLocks noChangeArrowheads="1"/>
                </p:cNvSpPr>
                <p:nvPr/>
              </p:nvSpPr>
              <p:spPr bwMode="auto">
                <a:xfrm>
                  <a:off x="5616" y="6994"/>
                  <a:ext cx="1296" cy="576"/>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600" b="1">
                      <a:latin typeface="Times New Roman" panose="02020603050405020304" pitchFamily="18" charset="0"/>
                    </a:rPr>
                    <a:t>Ultra-</a:t>
                  </a:r>
                </a:p>
                <a:p>
                  <a:pPr>
                    <a:spcBef>
                      <a:spcPct val="0"/>
                    </a:spcBef>
                    <a:buFontTx/>
                    <a:buNone/>
                  </a:pPr>
                  <a:r>
                    <a:rPr lang="en-US" altLang="en-US" sz="1600" b="1">
                      <a:latin typeface="Times New Roman" panose="02020603050405020304" pitchFamily="18" charset="0"/>
                    </a:rPr>
                    <a:t>violet</a:t>
                  </a:r>
                </a:p>
              </p:txBody>
            </p:sp>
            <p:sp>
              <p:nvSpPr>
                <p:cNvPr id="5153" name="Text Box 21"/>
                <p:cNvSpPr txBox="1">
                  <a:spLocks noChangeArrowheads="1"/>
                </p:cNvSpPr>
                <p:nvPr/>
              </p:nvSpPr>
              <p:spPr bwMode="auto">
                <a:xfrm>
                  <a:off x="3888" y="6994"/>
                  <a:ext cx="720" cy="576"/>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600" b="1">
                      <a:latin typeface="Times New Roman" panose="02020603050405020304" pitchFamily="18" charset="0"/>
                    </a:rPr>
                    <a:t>Microwave</a:t>
                  </a:r>
                </a:p>
              </p:txBody>
            </p:sp>
            <p:sp>
              <p:nvSpPr>
                <p:cNvPr id="5154" name="Text Box 22"/>
                <p:cNvSpPr txBox="1">
                  <a:spLocks noChangeArrowheads="1"/>
                </p:cNvSpPr>
                <p:nvPr/>
              </p:nvSpPr>
              <p:spPr bwMode="auto">
                <a:xfrm>
                  <a:off x="3312" y="6994"/>
                  <a:ext cx="432" cy="576"/>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600" b="1">
                      <a:latin typeface="Times New Roman" panose="02020603050405020304" pitchFamily="18" charset="0"/>
                    </a:rPr>
                    <a:t>TV</a:t>
                  </a:r>
                </a:p>
              </p:txBody>
            </p:sp>
            <p:sp>
              <p:nvSpPr>
                <p:cNvPr id="5155" name="Text Box 23"/>
                <p:cNvSpPr txBox="1">
                  <a:spLocks noChangeArrowheads="1"/>
                </p:cNvSpPr>
                <p:nvPr/>
              </p:nvSpPr>
              <p:spPr bwMode="auto">
                <a:xfrm>
                  <a:off x="2736" y="6994"/>
                  <a:ext cx="432" cy="576"/>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600" b="1">
                      <a:latin typeface="Times New Roman" panose="02020603050405020304" pitchFamily="18" charset="0"/>
                    </a:rPr>
                    <a:t>FM</a:t>
                  </a:r>
                </a:p>
              </p:txBody>
            </p:sp>
            <p:sp>
              <p:nvSpPr>
                <p:cNvPr id="5156" name="Text Box 24"/>
                <p:cNvSpPr txBox="1">
                  <a:spLocks noChangeArrowheads="1"/>
                </p:cNvSpPr>
                <p:nvPr/>
              </p:nvSpPr>
              <p:spPr bwMode="auto">
                <a:xfrm>
                  <a:off x="2160" y="6994"/>
                  <a:ext cx="432" cy="576"/>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600" b="1">
                      <a:latin typeface="Times New Roman" panose="02020603050405020304" pitchFamily="18" charset="0"/>
                    </a:rPr>
                    <a:t>AM</a:t>
                  </a:r>
                </a:p>
              </p:txBody>
            </p:sp>
            <p:sp>
              <p:nvSpPr>
                <p:cNvPr id="5157" name="Text Box 25"/>
                <p:cNvSpPr txBox="1">
                  <a:spLocks noChangeArrowheads="1"/>
                </p:cNvSpPr>
                <p:nvPr/>
              </p:nvSpPr>
              <p:spPr bwMode="auto">
                <a:xfrm>
                  <a:off x="8208" y="6994"/>
                  <a:ext cx="1872"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600" b="1">
                      <a:latin typeface="Times New Roman" panose="02020603050405020304" pitchFamily="18" charset="0"/>
                    </a:rPr>
                    <a:t>Gamma-Rays</a:t>
                  </a:r>
                </a:p>
              </p:txBody>
            </p:sp>
            <p:sp>
              <p:nvSpPr>
                <p:cNvPr id="5158" name="AutoShape 26"/>
                <p:cNvSpPr>
                  <a:spLocks noChangeArrowheads="1"/>
                </p:cNvSpPr>
                <p:nvPr/>
              </p:nvSpPr>
              <p:spPr bwMode="auto">
                <a:xfrm rot="5400000">
                  <a:off x="9720" y="6922"/>
                  <a:ext cx="576" cy="720"/>
                </a:xfrm>
                <a:prstGeom prst="flowChartPunchedTape">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5144" name="AutoShape 27"/>
              <p:cNvSpPr>
                <a:spLocks noChangeArrowheads="1"/>
              </p:cNvSpPr>
              <p:nvPr/>
            </p:nvSpPr>
            <p:spPr bwMode="auto">
              <a:xfrm rot="5400000">
                <a:off x="7056" y="6418"/>
                <a:ext cx="576" cy="1728"/>
              </a:xfrm>
              <a:prstGeom prst="flowChartPunchedTape">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5142" name="Text Box 28"/>
            <p:cNvSpPr txBox="1">
              <a:spLocks noChangeArrowheads="1"/>
            </p:cNvSpPr>
            <p:nvPr/>
          </p:nvSpPr>
          <p:spPr bwMode="auto">
            <a:xfrm>
              <a:off x="6768" y="6994"/>
              <a:ext cx="1008"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600" b="1">
                  <a:latin typeface="Times New Roman" panose="02020603050405020304" pitchFamily="18" charset="0"/>
                </a:rPr>
                <a:t>X-Rays</a:t>
              </a:r>
            </a:p>
          </p:txBody>
        </p:sp>
      </p:grpSp>
      <p:grpSp>
        <p:nvGrpSpPr>
          <p:cNvPr id="5125" name="Group 35"/>
          <p:cNvGrpSpPr>
            <a:grpSpLocks/>
          </p:cNvGrpSpPr>
          <p:nvPr/>
        </p:nvGrpSpPr>
        <p:grpSpPr bwMode="auto">
          <a:xfrm>
            <a:off x="838200" y="1676400"/>
            <a:ext cx="7848600" cy="533400"/>
            <a:chOff x="528" y="1008"/>
            <a:chExt cx="4944" cy="336"/>
          </a:xfrm>
        </p:grpSpPr>
        <p:sp>
          <p:nvSpPr>
            <p:cNvPr id="5136" name="Rectangle 36"/>
            <p:cNvSpPr>
              <a:spLocks noChangeArrowheads="1"/>
            </p:cNvSpPr>
            <p:nvPr/>
          </p:nvSpPr>
          <p:spPr bwMode="auto">
            <a:xfrm>
              <a:off x="528" y="1008"/>
              <a:ext cx="576" cy="336"/>
            </a:xfrm>
            <a:prstGeom prst="rect">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37" name="Rectangle 37"/>
            <p:cNvSpPr>
              <a:spLocks noChangeArrowheads="1"/>
            </p:cNvSpPr>
            <p:nvPr/>
          </p:nvSpPr>
          <p:spPr bwMode="auto">
            <a:xfrm>
              <a:off x="1344" y="1008"/>
              <a:ext cx="1632" cy="336"/>
            </a:xfrm>
            <a:prstGeom prst="rect">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38" name="Rectangle 38"/>
            <p:cNvSpPr>
              <a:spLocks noChangeArrowheads="1"/>
            </p:cNvSpPr>
            <p:nvPr/>
          </p:nvSpPr>
          <p:spPr bwMode="auto">
            <a:xfrm>
              <a:off x="3024" y="1008"/>
              <a:ext cx="1632" cy="336"/>
            </a:xfrm>
            <a:prstGeom prst="rect">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39" name="Rectangle 39"/>
            <p:cNvSpPr>
              <a:spLocks noChangeArrowheads="1"/>
            </p:cNvSpPr>
            <p:nvPr/>
          </p:nvSpPr>
          <p:spPr bwMode="auto">
            <a:xfrm>
              <a:off x="1133" y="1008"/>
              <a:ext cx="163" cy="336"/>
            </a:xfrm>
            <a:prstGeom prst="rect">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40" name="Rectangle 40"/>
            <p:cNvSpPr>
              <a:spLocks noChangeArrowheads="1"/>
            </p:cNvSpPr>
            <p:nvPr/>
          </p:nvSpPr>
          <p:spPr bwMode="auto">
            <a:xfrm>
              <a:off x="4704" y="1008"/>
              <a:ext cx="768" cy="336"/>
            </a:xfrm>
            <a:prstGeom prst="rect">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grpSp>
        <p:nvGrpSpPr>
          <p:cNvPr id="5126" name="Group 43"/>
          <p:cNvGrpSpPr>
            <a:grpSpLocks/>
          </p:cNvGrpSpPr>
          <p:nvPr/>
        </p:nvGrpSpPr>
        <p:grpSpPr bwMode="auto">
          <a:xfrm>
            <a:off x="0" y="2895600"/>
            <a:ext cx="8610600" cy="533400"/>
            <a:chOff x="48" y="1680"/>
            <a:chExt cx="5424" cy="336"/>
          </a:xfrm>
        </p:grpSpPr>
        <p:sp>
          <p:nvSpPr>
            <p:cNvPr id="5134" name="Rectangle 44"/>
            <p:cNvSpPr>
              <a:spLocks noChangeArrowheads="1"/>
            </p:cNvSpPr>
            <p:nvPr/>
          </p:nvSpPr>
          <p:spPr bwMode="auto">
            <a:xfrm>
              <a:off x="48" y="1680"/>
              <a:ext cx="5424" cy="336"/>
            </a:xfrm>
            <a:prstGeom prst="rect">
              <a:avLst/>
            </a:pr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35" name="Rectangle 45"/>
            <p:cNvSpPr>
              <a:spLocks noChangeArrowheads="1"/>
            </p:cNvSpPr>
            <p:nvPr/>
          </p:nvSpPr>
          <p:spPr bwMode="auto">
            <a:xfrm>
              <a:off x="48" y="1680"/>
              <a:ext cx="542" cy="336"/>
            </a:xfrm>
            <a:prstGeom prst="rect">
              <a:avLst/>
            </a:prstGeom>
            <a:solidFill>
              <a:schemeClr val="bg1"/>
            </a:solidFill>
            <a:ln w="9525">
              <a:solidFill>
                <a:schemeClr val="bg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sp>
        <p:nvSpPr>
          <p:cNvPr id="5127" name="Rectangle 46"/>
          <p:cNvSpPr>
            <a:spLocks noChangeArrowheads="1"/>
          </p:cNvSpPr>
          <p:nvPr/>
        </p:nvSpPr>
        <p:spPr bwMode="auto">
          <a:xfrm flipH="1">
            <a:off x="1752600" y="2895600"/>
            <a:ext cx="76200" cy="533400"/>
          </a:xfrm>
          <a:prstGeom prst="rect">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28" name="Rectangle 47"/>
          <p:cNvSpPr>
            <a:spLocks noChangeArrowheads="1"/>
          </p:cNvSpPr>
          <p:nvPr/>
        </p:nvSpPr>
        <p:spPr bwMode="auto">
          <a:xfrm>
            <a:off x="7467600" y="2895600"/>
            <a:ext cx="76200" cy="533400"/>
          </a:xfrm>
          <a:prstGeom prst="rect">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29" name="Rectangle 49"/>
          <p:cNvSpPr>
            <a:spLocks noChangeArrowheads="1"/>
          </p:cNvSpPr>
          <p:nvPr/>
        </p:nvSpPr>
        <p:spPr bwMode="auto">
          <a:xfrm flipH="1">
            <a:off x="4800600" y="2895600"/>
            <a:ext cx="84138" cy="533400"/>
          </a:xfrm>
          <a:prstGeom prst="rect">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30" name="Rectangle 50"/>
          <p:cNvSpPr>
            <a:spLocks noChangeArrowheads="1"/>
          </p:cNvSpPr>
          <p:nvPr/>
        </p:nvSpPr>
        <p:spPr bwMode="auto">
          <a:xfrm>
            <a:off x="2133600" y="2895600"/>
            <a:ext cx="76200" cy="533400"/>
          </a:xfrm>
          <a:prstGeom prst="rect">
            <a:avLst/>
          </a:prstGeom>
          <a:solidFill>
            <a:schemeClr val="tx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131" name="Text Box 51"/>
          <p:cNvSpPr txBox="1">
            <a:spLocks noChangeArrowheads="1"/>
          </p:cNvSpPr>
          <p:nvPr/>
        </p:nvSpPr>
        <p:spPr bwMode="auto">
          <a:xfrm>
            <a:off x="762000" y="990600"/>
            <a:ext cx="807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Continuous Spectra—for example from white light</a:t>
            </a:r>
          </a:p>
        </p:txBody>
      </p:sp>
      <p:sp>
        <p:nvSpPr>
          <p:cNvPr id="5132" name="Text Box 52"/>
          <p:cNvSpPr txBox="1">
            <a:spLocks noChangeArrowheads="1"/>
          </p:cNvSpPr>
          <p:nvPr/>
        </p:nvSpPr>
        <p:spPr bwMode="auto">
          <a:xfrm>
            <a:off x="838200" y="2147888"/>
            <a:ext cx="8077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Emission Spectra—from burning pure elements</a:t>
            </a:r>
          </a:p>
        </p:txBody>
      </p:sp>
      <p:sp>
        <p:nvSpPr>
          <p:cNvPr id="5133" name="Text Box 53"/>
          <p:cNvSpPr txBox="1">
            <a:spLocks noChangeArrowheads="1"/>
          </p:cNvSpPr>
          <p:nvPr/>
        </p:nvSpPr>
        <p:spPr bwMode="auto">
          <a:xfrm>
            <a:off x="838200" y="3367088"/>
            <a:ext cx="8077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Absorption Spectra—from suns, stars and clouds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4"/>
          <p:cNvSpPr txBox="1">
            <a:spLocks noChangeArrowheads="1"/>
          </p:cNvSpPr>
          <p:nvPr/>
        </p:nvSpPr>
        <p:spPr bwMode="auto">
          <a:xfrm>
            <a:off x="609600" y="609600"/>
            <a:ext cx="7467600"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So, both light and matter have both wave and particle aspects to them.  Let’s see what this means.</a:t>
            </a:r>
          </a:p>
          <a:p>
            <a:pPr eaLnBrk="1" hangingPunct="1">
              <a:spcBef>
                <a:spcPct val="50000"/>
              </a:spcBef>
              <a:buFontTx/>
              <a:buNone/>
            </a:pPr>
            <a:endParaRPr lang="en-US" altLang="en-US"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4"/>
          <p:cNvSpPr txBox="1">
            <a:spLocks noChangeArrowheads="1"/>
          </p:cNvSpPr>
          <p:nvPr/>
        </p:nvSpPr>
        <p:spPr bwMode="auto">
          <a:xfrm>
            <a:off x="381000" y="533400"/>
            <a:ext cx="571500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A </a:t>
            </a:r>
            <a:r>
              <a:rPr lang="en-US" altLang="en-US" b="1"/>
              <a:t>photon</a:t>
            </a:r>
            <a:r>
              <a:rPr lang="en-US" altLang="en-US"/>
              <a:t> is a particle of light when using the particle-like description of light.</a:t>
            </a:r>
          </a:p>
        </p:txBody>
      </p:sp>
      <p:sp>
        <p:nvSpPr>
          <p:cNvPr id="44035" name="Text Box 5"/>
          <p:cNvSpPr txBox="1">
            <a:spLocks noChangeArrowheads="1"/>
          </p:cNvSpPr>
          <p:nvPr/>
        </p:nvSpPr>
        <p:spPr bwMode="auto">
          <a:xfrm>
            <a:off x="228600" y="2514600"/>
            <a:ext cx="8839200" cy="319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The photon model of light has three basic ideas:</a:t>
            </a:r>
          </a:p>
          <a:p>
            <a:pPr eaLnBrk="1" hangingPunct="1">
              <a:spcBef>
                <a:spcPct val="50000"/>
              </a:spcBef>
              <a:buFontTx/>
              <a:buNone/>
            </a:pPr>
            <a:r>
              <a:rPr lang="en-US" altLang="en-US" sz="2400"/>
              <a:t>1)  Light consists of discrete, massless particles called photons.  A photon travel in a vacuum at 3.00</a:t>
            </a:r>
            <a:r>
              <a:rPr lang="en-US" altLang="en-US" sz="2400">
                <a:cs typeface="Arial" panose="020B0604020202020204" pitchFamily="34" charset="0"/>
                <a:sym typeface="Symbol" panose="05050102010706020507" pitchFamily="18" charset="2"/>
              </a:rPr>
              <a:t>·10</a:t>
            </a:r>
            <a:r>
              <a:rPr lang="en-US" altLang="en-US" sz="2400" baseline="30000">
                <a:cs typeface="Arial" panose="020B0604020202020204" pitchFamily="34" charset="0"/>
                <a:sym typeface="Symbol" panose="05050102010706020507" pitchFamily="18" charset="2"/>
              </a:rPr>
              <a:t>8</a:t>
            </a:r>
            <a:r>
              <a:rPr lang="en-US" altLang="en-US" sz="2400">
                <a:cs typeface="Arial" panose="020B0604020202020204" pitchFamily="34" charset="0"/>
                <a:sym typeface="Symbol" panose="05050102010706020507" pitchFamily="18" charset="2"/>
              </a:rPr>
              <a:t> m/s.</a:t>
            </a:r>
          </a:p>
          <a:p>
            <a:pPr eaLnBrk="1" hangingPunct="1">
              <a:spcBef>
                <a:spcPct val="50000"/>
              </a:spcBef>
              <a:buFontTx/>
              <a:buAutoNum type="arabicParenR" startAt="2"/>
            </a:pPr>
            <a:r>
              <a:rPr lang="en-US" altLang="en-US" sz="2400">
                <a:cs typeface="Arial" panose="020B0604020202020204" pitchFamily="34" charset="0"/>
                <a:sym typeface="Symbol" panose="05050102010706020507" pitchFamily="18" charset="2"/>
              </a:rPr>
              <a:t>Each photon has an energy of E = hf where h = 6.63·10</a:t>
            </a:r>
            <a:r>
              <a:rPr lang="en-US" altLang="en-US" sz="2400" baseline="30000">
                <a:cs typeface="Arial" panose="020B0604020202020204" pitchFamily="34" charset="0"/>
                <a:sym typeface="Symbol" panose="05050102010706020507" pitchFamily="18" charset="2"/>
              </a:rPr>
              <a:t>-34</a:t>
            </a:r>
            <a:r>
              <a:rPr lang="en-US" altLang="en-US" sz="2400">
                <a:cs typeface="Arial" panose="020B0604020202020204" pitchFamily="34" charset="0"/>
                <a:sym typeface="Symbol" panose="05050102010706020507" pitchFamily="18" charset="2"/>
              </a:rPr>
              <a:t>J·s.  h is called </a:t>
            </a:r>
            <a:r>
              <a:rPr lang="en-US" altLang="en-US" sz="2400" b="1">
                <a:cs typeface="Arial" panose="020B0604020202020204" pitchFamily="34" charset="0"/>
                <a:sym typeface="Symbol" panose="05050102010706020507" pitchFamily="18" charset="2"/>
              </a:rPr>
              <a:t>Planck’s Constant</a:t>
            </a:r>
            <a:r>
              <a:rPr lang="en-US" altLang="en-US" sz="2400">
                <a:cs typeface="Arial" panose="020B0604020202020204" pitchFamily="34" charset="0"/>
                <a:sym typeface="Symbol" panose="05050102010706020507" pitchFamily="18" charset="2"/>
              </a:rPr>
              <a:t>.</a:t>
            </a:r>
          </a:p>
          <a:p>
            <a:pPr eaLnBrk="1" hangingPunct="1">
              <a:spcBef>
                <a:spcPct val="50000"/>
              </a:spcBef>
              <a:buFontTx/>
              <a:buAutoNum type="arabicParenR" startAt="2"/>
            </a:pPr>
            <a:r>
              <a:rPr lang="en-US" altLang="en-US" sz="2400">
                <a:cs typeface="Arial" panose="020B0604020202020204" pitchFamily="34" charset="0"/>
                <a:sym typeface="Symbol" panose="05050102010706020507" pitchFamily="18" charset="2"/>
              </a:rPr>
              <a:t>The superposition of a large number of photons has the characteristics of a classical light wave.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4"/>
          <p:cNvSpPr txBox="1">
            <a:spLocks noChangeArrowheads="1"/>
          </p:cNvSpPr>
          <p:nvPr/>
        </p:nvSpPr>
        <p:spPr bwMode="auto">
          <a:xfrm>
            <a:off x="533400" y="533400"/>
            <a:ext cx="7848600"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620 nm is around the wavelength of our red laser from last week.</a:t>
            </a:r>
            <a:r>
              <a:rPr lang="en-US" altLang="en-US" sz="2400"/>
              <a:t> </a:t>
            </a:r>
          </a:p>
          <a:p>
            <a:pPr eaLnBrk="1" hangingPunct="1">
              <a:spcBef>
                <a:spcPct val="50000"/>
              </a:spcBef>
              <a:buFontTx/>
              <a:buNone/>
            </a:pPr>
            <a:r>
              <a:rPr lang="en-US" altLang="en-US" sz="2400"/>
              <a:t>a)  What is the energy of a red photon?</a:t>
            </a:r>
          </a:p>
        </p:txBody>
      </p:sp>
      <p:sp>
        <p:nvSpPr>
          <p:cNvPr id="46083" name="Text Box 5"/>
          <p:cNvSpPr txBox="1">
            <a:spLocks noChangeArrowheads="1"/>
          </p:cNvSpPr>
          <p:nvPr/>
        </p:nvSpPr>
        <p:spPr bwMode="auto">
          <a:xfrm>
            <a:off x="2743200" y="2438400"/>
            <a:ext cx="5105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First, we need to find the frequency of a red photon.</a:t>
            </a:r>
          </a:p>
        </p:txBody>
      </p:sp>
      <p:graphicFrame>
        <p:nvGraphicFramePr>
          <p:cNvPr id="46084" name="Object 8"/>
          <p:cNvGraphicFramePr>
            <a:graphicFrameLocks noChangeAspect="1"/>
          </p:cNvGraphicFramePr>
          <p:nvPr>
            <p:ph sz="half" idx="2"/>
          </p:nvPr>
        </p:nvGraphicFramePr>
        <p:xfrm>
          <a:off x="3352800" y="3276600"/>
          <a:ext cx="4572000" cy="909638"/>
        </p:xfrm>
        <a:graphic>
          <a:graphicData uri="http://schemas.openxmlformats.org/presentationml/2006/ole">
            <mc:AlternateContent xmlns:mc="http://schemas.openxmlformats.org/markup-compatibility/2006">
              <mc:Choice xmlns:v="urn:schemas-microsoft-com:vml" Requires="v">
                <p:oleObj spid="_x0000_s46088" name="Equation" r:id="rId4" imgW="1981200" imgH="393700" progId="Equation.3">
                  <p:embed/>
                </p:oleObj>
              </mc:Choice>
              <mc:Fallback>
                <p:oleObj name="Equation" r:id="rId4" imgW="1981200" imgH="39370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3276600"/>
                        <a:ext cx="4572000" cy="9096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6085" name="Text Box 12"/>
          <p:cNvSpPr txBox="1">
            <a:spLocks noChangeArrowheads="1"/>
          </p:cNvSpPr>
          <p:nvPr/>
        </p:nvSpPr>
        <p:spPr bwMode="auto">
          <a:xfrm>
            <a:off x="2819400" y="4343400"/>
            <a:ext cx="510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The energy is then E = hf</a:t>
            </a:r>
          </a:p>
        </p:txBody>
      </p:sp>
      <p:graphicFrame>
        <p:nvGraphicFramePr>
          <p:cNvPr id="46086" name="Object 13"/>
          <p:cNvGraphicFramePr>
            <a:graphicFrameLocks noChangeAspect="1"/>
          </p:cNvGraphicFramePr>
          <p:nvPr>
            <p:ph sz="half" idx="1"/>
          </p:nvPr>
        </p:nvGraphicFramePr>
        <p:xfrm>
          <a:off x="3657600" y="4800600"/>
          <a:ext cx="4953000" cy="482600"/>
        </p:xfrm>
        <a:graphic>
          <a:graphicData uri="http://schemas.openxmlformats.org/presentationml/2006/ole">
            <mc:AlternateContent xmlns:mc="http://schemas.openxmlformats.org/markup-compatibility/2006">
              <mc:Choice xmlns:v="urn:schemas-microsoft-com:vml" Requires="v">
                <p:oleObj spid="_x0000_s46089" name="Equation" r:id="rId6" imgW="2349500" imgH="228600" progId="Equation.3">
                  <p:embed/>
                </p:oleObj>
              </mc:Choice>
              <mc:Fallback>
                <p:oleObj name="Equation" r:id="rId6" imgW="2349500" imgH="228600" progId="Equation.3">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4800600"/>
                        <a:ext cx="49530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6087" name="Text Box 15"/>
          <p:cNvSpPr txBox="1">
            <a:spLocks noChangeArrowheads="1"/>
          </p:cNvSpPr>
          <p:nvPr/>
        </p:nvSpPr>
        <p:spPr bwMode="auto">
          <a:xfrm>
            <a:off x="5257800" y="5410200"/>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=3.21</a:t>
            </a:r>
            <a:r>
              <a:rPr lang="en-US" altLang="en-US" sz="2400">
                <a:cs typeface="Arial" panose="020B0604020202020204" pitchFamily="34" charset="0"/>
              </a:rPr>
              <a:t>·10</a:t>
            </a:r>
            <a:r>
              <a:rPr lang="en-US" altLang="en-US" sz="2400" baseline="30000">
                <a:cs typeface="Arial" panose="020B0604020202020204" pitchFamily="34" charset="0"/>
              </a:rPr>
              <a:t>-19</a:t>
            </a:r>
            <a:r>
              <a:rPr lang="en-US" altLang="en-US" sz="2400">
                <a:cs typeface="Arial" panose="020B0604020202020204" pitchFamily="34" charset="0"/>
              </a:rPr>
              <a:t> J</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4"/>
          <p:cNvSpPr txBox="1">
            <a:spLocks noChangeArrowheads="1"/>
          </p:cNvSpPr>
          <p:nvPr/>
        </p:nvSpPr>
        <p:spPr bwMode="auto">
          <a:xfrm>
            <a:off x="304800" y="457200"/>
            <a:ext cx="70104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b) Our lasers had a power output of about 100mW.  How many photons were being shot out of the laser every minute?</a:t>
            </a:r>
          </a:p>
        </p:txBody>
      </p:sp>
      <p:sp>
        <p:nvSpPr>
          <p:cNvPr id="48131" name="Text Box 5"/>
          <p:cNvSpPr txBox="1">
            <a:spLocks noChangeArrowheads="1"/>
          </p:cNvSpPr>
          <p:nvPr/>
        </p:nvSpPr>
        <p:spPr bwMode="auto">
          <a:xfrm>
            <a:off x="1981200" y="1981200"/>
            <a:ext cx="4724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If the energy of each photon is E=3.21</a:t>
            </a:r>
            <a:r>
              <a:rPr lang="en-US" altLang="en-US" sz="2400">
                <a:cs typeface="Arial" panose="020B0604020202020204" pitchFamily="34" charset="0"/>
              </a:rPr>
              <a:t>·10</a:t>
            </a:r>
            <a:r>
              <a:rPr lang="en-US" altLang="en-US" sz="2400" baseline="30000">
                <a:cs typeface="Arial" panose="020B0604020202020204" pitchFamily="34" charset="0"/>
              </a:rPr>
              <a:t>-19</a:t>
            </a:r>
            <a:r>
              <a:rPr lang="en-US" altLang="en-US" sz="2400">
                <a:cs typeface="Arial" panose="020B0604020202020204" pitchFamily="34" charset="0"/>
              </a:rPr>
              <a:t> J/photon then:</a:t>
            </a:r>
          </a:p>
        </p:txBody>
      </p:sp>
      <p:graphicFrame>
        <p:nvGraphicFramePr>
          <p:cNvPr id="48132" name="Object 6"/>
          <p:cNvGraphicFramePr>
            <a:graphicFrameLocks noChangeAspect="1"/>
          </p:cNvGraphicFramePr>
          <p:nvPr>
            <p:ph sz="half" idx="1"/>
          </p:nvPr>
        </p:nvGraphicFramePr>
        <p:xfrm>
          <a:off x="2362200" y="3048000"/>
          <a:ext cx="5414963" cy="671513"/>
        </p:xfrm>
        <a:graphic>
          <a:graphicData uri="http://schemas.openxmlformats.org/presentationml/2006/ole">
            <mc:AlternateContent xmlns:mc="http://schemas.openxmlformats.org/markup-compatibility/2006">
              <mc:Choice xmlns:v="urn:schemas-microsoft-com:vml" Requires="v">
                <p:oleObj spid="_x0000_s48134" name="Equation" r:id="rId4" imgW="3175000" imgH="393700" progId="Equation.3">
                  <p:embed/>
                </p:oleObj>
              </mc:Choice>
              <mc:Fallback>
                <p:oleObj name="Equation" r:id="rId4" imgW="3175000" imgH="3937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3048000"/>
                        <a:ext cx="5414963" cy="6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8133" name="Object 8"/>
          <p:cNvGraphicFramePr>
            <a:graphicFrameLocks noChangeAspect="1"/>
          </p:cNvGraphicFramePr>
          <p:nvPr>
            <p:ph sz="half" idx="2"/>
          </p:nvPr>
        </p:nvGraphicFramePr>
        <p:xfrm>
          <a:off x="2286000" y="4043363"/>
          <a:ext cx="5105400" cy="706437"/>
        </p:xfrm>
        <a:graphic>
          <a:graphicData uri="http://schemas.openxmlformats.org/presentationml/2006/ole">
            <mc:AlternateContent xmlns:mc="http://schemas.openxmlformats.org/markup-compatibility/2006">
              <mc:Choice xmlns:v="urn:schemas-microsoft-com:vml" Requires="v">
                <p:oleObj spid="_x0000_s48135" name="Equation" r:id="rId6" imgW="2844800" imgH="393700" progId="Equation.3">
                  <p:embed/>
                </p:oleObj>
              </mc:Choice>
              <mc:Fallback>
                <p:oleObj name="Equation" r:id="rId6" imgW="2844800" imgH="3937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4043363"/>
                        <a:ext cx="5105400" cy="706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4"/>
          <p:cNvSpPr txBox="1">
            <a:spLocks noChangeArrowheads="1"/>
          </p:cNvSpPr>
          <p:nvPr/>
        </p:nvSpPr>
        <p:spPr bwMode="auto">
          <a:xfrm>
            <a:off x="685800" y="609600"/>
            <a:ext cx="70866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600"/>
              <a:t>Matter also has particle and wave aspects to it.</a:t>
            </a:r>
          </a:p>
        </p:txBody>
      </p:sp>
      <p:graphicFrame>
        <p:nvGraphicFramePr>
          <p:cNvPr id="50179" name="Object 5"/>
          <p:cNvGraphicFramePr>
            <a:graphicFrameLocks noChangeAspect="1"/>
          </p:cNvGraphicFramePr>
          <p:nvPr>
            <p:ph/>
          </p:nvPr>
        </p:nvGraphicFramePr>
        <p:xfrm>
          <a:off x="3429000" y="3200400"/>
          <a:ext cx="2971800" cy="1608138"/>
        </p:xfrm>
        <a:graphic>
          <a:graphicData uri="http://schemas.openxmlformats.org/presentationml/2006/ole">
            <mc:AlternateContent xmlns:mc="http://schemas.openxmlformats.org/markup-compatibility/2006">
              <mc:Choice xmlns:v="urn:schemas-microsoft-com:vml" Requires="v">
                <p:oleObj spid="_x0000_s50181" name="Equation" r:id="rId4" imgW="774364" imgH="418918" progId="Equation.3">
                  <p:embed/>
                </p:oleObj>
              </mc:Choice>
              <mc:Fallback>
                <p:oleObj name="Equation" r:id="rId4" imgW="774364" imgH="418918"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3200400"/>
                        <a:ext cx="2971800" cy="1608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0180" name="Text Box 7"/>
          <p:cNvSpPr txBox="1">
            <a:spLocks noChangeArrowheads="1"/>
          </p:cNvSpPr>
          <p:nvPr/>
        </p:nvSpPr>
        <p:spPr bwMode="auto">
          <a:xfrm>
            <a:off x="2133600" y="1905000"/>
            <a:ext cx="5181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A person named deBroglie postulated that the wavelength of a piece of matter would be: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2226" name="Object 8"/>
          <p:cNvGraphicFramePr>
            <a:graphicFrameLocks noGrp="1" noChangeAspect="1"/>
          </p:cNvGraphicFramePr>
          <p:nvPr>
            <p:ph idx="1"/>
          </p:nvPr>
        </p:nvGraphicFramePr>
        <p:xfrm>
          <a:off x="1447800" y="990600"/>
          <a:ext cx="2743200" cy="1484313"/>
        </p:xfrm>
        <a:graphic>
          <a:graphicData uri="http://schemas.openxmlformats.org/presentationml/2006/ole">
            <mc:AlternateContent xmlns:mc="http://schemas.openxmlformats.org/markup-compatibility/2006">
              <mc:Choice xmlns:v="urn:schemas-microsoft-com:vml" Requires="v">
                <p:oleObj spid="_x0000_s52231" name="Equation" r:id="rId4" imgW="774364" imgH="418918" progId="Equation.3">
                  <p:embed/>
                </p:oleObj>
              </mc:Choice>
              <mc:Fallback>
                <p:oleObj name="Equation" r:id="rId4" imgW="774364" imgH="418918" progId="Equation.3">
                  <p:embed/>
                  <p:pic>
                    <p:nvPicPr>
                      <p:cNvPr id="0" name="Object 8"/>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990600"/>
                        <a:ext cx="2743200" cy="1484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2227" name="Text Box 9"/>
          <p:cNvSpPr txBox="1">
            <a:spLocks noChangeArrowheads="1"/>
          </p:cNvSpPr>
          <p:nvPr/>
        </p:nvSpPr>
        <p:spPr bwMode="auto">
          <a:xfrm>
            <a:off x="381000" y="304800"/>
            <a:ext cx="6553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Some deBroglie wavelengths:</a:t>
            </a:r>
          </a:p>
        </p:txBody>
      </p:sp>
      <p:sp>
        <p:nvSpPr>
          <p:cNvPr id="52228" name="Text Box 10"/>
          <p:cNvSpPr txBox="1">
            <a:spLocks noChangeArrowheads="1"/>
          </p:cNvSpPr>
          <p:nvPr/>
        </p:nvSpPr>
        <p:spPr bwMode="auto">
          <a:xfrm>
            <a:off x="762000" y="3048000"/>
            <a:ext cx="67056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An electron in an old-fashioned television tube</a:t>
            </a:r>
          </a:p>
          <a:p>
            <a:pPr eaLnBrk="1" hangingPunct="1">
              <a:spcBef>
                <a:spcPct val="50000"/>
              </a:spcBef>
              <a:buFontTx/>
              <a:buNone/>
            </a:pPr>
            <a:r>
              <a:rPr lang="en-US" altLang="en-US" sz="1800"/>
              <a:t>      m</a:t>
            </a:r>
            <a:r>
              <a:rPr lang="en-US" altLang="en-US" sz="1800" baseline="-25000"/>
              <a:t>e</a:t>
            </a:r>
            <a:r>
              <a:rPr lang="en-US" altLang="en-US" sz="1800"/>
              <a:t>=9.11</a:t>
            </a:r>
            <a:r>
              <a:rPr lang="en-US" altLang="en-US" sz="1800">
                <a:cs typeface="Arial" panose="020B0604020202020204" pitchFamily="34" charset="0"/>
              </a:rPr>
              <a:t>·10</a:t>
            </a:r>
            <a:r>
              <a:rPr lang="en-US" altLang="en-US" sz="1800" baseline="30000">
                <a:cs typeface="Arial" panose="020B0604020202020204" pitchFamily="34" charset="0"/>
              </a:rPr>
              <a:t>-31</a:t>
            </a:r>
            <a:r>
              <a:rPr lang="en-US" altLang="en-US" sz="1800">
                <a:cs typeface="Arial" panose="020B0604020202020204" pitchFamily="34" charset="0"/>
              </a:rPr>
              <a:t>kg        v = 4.35·10</a:t>
            </a:r>
            <a:r>
              <a:rPr lang="en-US" altLang="en-US" sz="1800" baseline="30000">
                <a:cs typeface="Arial" panose="020B0604020202020204" pitchFamily="34" charset="0"/>
              </a:rPr>
              <a:t>6</a:t>
            </a:r>
            <a:r>
              <a:rPr lang="en-US" altLang="en-US" sz="1800">
                <a:cs typeface="Arial" panose="020B0604020202020204" pitchFamily="34" charset="0"/>
              </a:rPr>
              <a:t> m/s    </a:t>
            </a:r>
            <a:r>
              <a:rPr lang="en-US" altLang="en-US" sz="1800">
                <a:cs typeface="Arial" panose="020B0604020202020204" pitchFamily="34" charset="0"/>
                <a:sym typeface="Wingdings" panose="05000000000000000000" pitchFamily="2" charset="2"/>
              </a:rPr>
              <a:t>  </a:t>
            </a:r>
            <a:r>
              <a:rPr lang="en-US" altLang="en-US" sz="1800">
                <a:cs typeface="Arial" panose="020B0604020202020204" pitchFamily="34" charset="0"/>
                <a:sym typeface="Symbol" panose="05050102010706020507" pitchFamily="18" charset="2"/>
              </a:rPr>
              <a:t> = 0.167 nm</a:t>
            </a:r>
          </a:p>
        </p:txBody>
      </p:sp>
      <p:sp>
        <p:nvSpPr>
          <p:cNvPr id="52229" name="Text Box 11"/>
          <p:cNvSpPr txBox="1">
            <a:spLocks noChangeArrowheads="1"/>
          </p:cNvSpPr>
          <p:nvPr/>
        </p:nvSpPr>
        <p:spPr bwMode="auto">
          <a:xfrm>
            <a:off x="762000" y="4021138"/>
            <a:ext cx="6705600"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 smoke particle</a:t>
            </a:r>
          </a:p>
          <a:p>
            <a:pPr eaLnBrk="1" hangingPunct="1">
              <a:spcBef>
                <a:spcPct val="50000"/>
              </a:spcBef>
              <a:buFontTx/>
              <a:buNone/>
            </a:pPr>
            <a:r>
              <a:rPr lang="en-US" altLang="en-US" sz="1800"/>
              <a:t>      m</a:t>
            </a:r>
            <a:r>
              <a:rPr lang="en-US" altLang="en-US" sz="1800" baseline="-25000"/>
              <a:t>s</a:t>
            </a:r>
            <a:r>
              <a:rPr lang="en-US" altLang="en-US" sz="1800"/>
              <a:t>=</a:t>
            </a:r>
            <a:r>
              <a:rPr lang="en-US" altLang="en-US" sz="1800">
                <a:cs typeface="Arial" panose="020B0604020202020204" pitchFamily="34" charset="0"/>
              </a:rPr>
              <a:t>10</a:t>
            </a:r>
            <a:r>
              <a:rPr lang="en-US" altLang="en-US" sz="1800" baseline="30000">
                <a:cs typeface="Arial" panose="020B0604020202020204" pitchFamily="34" charset="0"/>
              </a:rPr>
              <a:t>-18</a:t>
            </a:r>
            <a:r>
              <a:rPr lang="en-US" altLang="en-US" sz="1800">
                <a:cs typeface="Arial" panose="020B0604020202020204" pitchFamily="34" charset="0"/>
              </a:rPr>
              <a:t>kg                v = 0.001 m/s        </a:t>
            </a:r>
            <a:r>
              <a:rPr lang="en-US" altLang="en-US" sz="1800">
                <a:cs typeface="Arial" panose="020B0604020202020204" pitchFamily="34" charset="0"/>
                <a:sym typeface="Wingdings" panose="05000000000000000000" pitchFamily="2" charset="2"/>
              </a:rPr>
              <a:t>  </a:t>
            </a:r>
            <a:r>
              <a:rPr lang="en-US" altLang="en-US" sz="1800">
                <a:cs typeface="Arial" panose="020B0604020202020204" pitchFamily="34" charset="0"/>
                <a:sym typeface="Symbol" panose="05050102010706020507" pitchFamily="18" charset="2"/>
              </a:rPr>
              <a:t> = 0.7 pm</a:t>
            </a:r>
          </a:p>
        </p:txBody>
      </p:sp>
      <p:sp>
        <p:nvSpPr>
          <p:cNvPr id="52230" name="Text Box 12"/>
          <p:cNvSpPr txBox="1">
            <a:spLocks noChangeArrowheads="1"/>
          </p:cNvSpPr>
          <p:nvPr/>
        </p:nvSpPr>
        <p:spPr bwMode="auto">
          <a:xfrm>
            <a:off x="762000" y="4935538"/>
            <a:ext cx="6705600"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Greg running</a:t>
            </a:r>
          </a:p>
          <a:p>
            <a:pPr eaLnBrk="1" hangingPunct="1">
              <a:spcBef>
                <a:spcPct val="50000"/>
              </a:spcBef>
              <a:buFontTx/>
              <a:buNone/>
            </a:pPr>
            <a:r>
              <a:rPr lang="en-US" altLang="en-US" sz="1800"/>
              <a:t>      m</a:t>
            </a:r>
            <a:r>
              <a:rPr lang="en-US" altLang="en-US" sz="1800" baseline="-25000"/>
              <a:t>g</a:t>
            </a:r>
            <a:r>
              <a:rPr lang="en-US" altLang="en-US" sz="1800"/>
              <a:t>=60</a:t>
            </a:r>
            <a:r>
              <a:rPr lang="en-US" altLang="en-US" sz="1800">
                <a:cs typeface="Arial" panose="020B0604020202020204" pitchFamily="34" charset="0"/>
              </a:rPr>
              <a:t>kg       	           v = 3.0 m/s              </a:t>
            </a:r>
            <a:r>
              <a:rPr lang="en-US" altLang="en-US" sz="1800">
                <a:cs typeface="Arial" panose="020B0604020202020204" pitchFamily="34" charset="0"/>
                <a:sym typeface="Wingdings" panose="05000000000000000000" pitchFamily="2" charset="2"/>
              </a:rPr>
              <a:t>  </a:t>
            </a:r>
            <a:r>
              <a:rPr lang="en-US" altLang="en-US" sz="1800">
                <a:cs typeface="Arial" panose="020B0604020202020204" pitchFamily="34" charset="0"/>
                <a:sym typeface="Symbol" panose="05050102010706020507" pitchFamily="18" charset="2"/>
              </a:rPr>
              <a:t> = 3.7·10</a:t>
            </a:r>
            <a:r>
              <a:rPr lang="en-US" altLang="en-US" sz="1800" baseline="30000">
                <a:cs typeface="Arial" panose="020B0604020202020204" pitchFamily="34" charset="0"/>
                <a:sym typeface="Symbol" panose="05050102010706020507" pitchFamily="18" charset="2"/>
              </a:rPr>
              <a:t>-36</a:t>
            </a:r>
            <a:r>
              <a:rPr lang="en-US" altLang="en-US" sz="1800">
                <a:cs typeface="Arial" panose="020B0604020202020204" pitchFamily="34" charset="0"/>
                <a:sym typeface="Symbol" panose="05050102010706020507" pitchFamily="18" charset="2"/>
              </a:rPr>
              <a:t> m</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en-US"/>
              <a:t>Go to “What the bleep…”</a:t>
            </a:r>
          </a:p>
        </p:txBody>
      </p:sp>
      <p:sp>
        <p:nvSpPr>
          <p:cNvPr id="27651" name="Rectangle 3"/>
          <p:cNvSpPr>
            <a:spLocks noGrp="1" noChangeArrowheads="1"/>
          </p:cNvSpPr>
          <p:nvPr>
            <p:ph type="body" idx="1"/>
          </p:nvPr>
        </p:nvSpPr>
        <p:spPr/>
        <p:txBody>
          <a:bodyPr/>
          <a:lstStyle/>
          <a:p>
            <a:pPr>
              <a:defRPr/>
            </a:pPr>
            <a:r>
              <a:rPr lang="en-US" altLang="en-US" dirty="0"/>
              <a:t>http://www.youtube.com/watch?v=3_BzTMeV4HI</a:t>
            </a:r>
          </a:p>
          <a:p>
            <a:pPr>
              <a:defRPr/>
            </a:pPr>
            <a:endParaRPr lang="en-US" altLang="en-US" dirty="0"/>
          </a:p>
          <a:p>
            <a:pPr>
              <a:defRPr/>
            </a:pPr>
            <a:endParaRPr lang="en-US" altLang="en-US" dirty="0"/>
          </a:p>
          <a:p>
            <a:pPr marL="0" indent="0">
              <a:buFontTx/>
              <a:buNone/>
              <a:defRPr/>
            </a:pPr>
            <a:r>
              <a:rPr lang="en-US" altLang="en-US" dirty="0"/>
              <a:t>Warning, the above movie has a few serious “issues” – the clip we are watching is mostly very good however.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0" y="0"/>
            <a:ext cx="9144000" cy="68580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5299" name="AutoShape 3" descr="White marble"/>
          <p:cNvSpPr>
            <a:spLocks noChangeArrowheads="1"/>
          </p:cNvSpPr>
          <p:nvPr/>
        </p:nvSpPr>
        <p:spPr bwMode="auto">
          <a:xfrm>
            <a:off x="-1143000" y="0"/>
            <a:ext cx="12573000" cy="6477000"/>
          </a:xfrm>
          <a:prstGeom prst="parallelogram">
            <a:avLst>
              <a:gd name="adj" fmla="val 58127"/>
            </a:avLst>
          </a:prstGeom>
          <a:blipFill dpi="0" rotWithShape="0">
            <a:blip r:embed="rId3"/>
            <a:srcRect/>
            <a:tile tx="0" ty="0" sx="100000" sy="100000" flip="none" algn="tl"/>
          </a:blipFill>
          <a:ln w="57150">
            <a:solidFill>
              <a:schemeClr val="bg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5300" name="Rectangle 4"/>
          <p:cNvSpPr>
            <a:spLocks noChangeArrowheads="1"/>
          </p:cNvSpPr>
          <p:nvPr/>
        </p:nvSpPr>
        <p:spPr bwMode="auto">
          <a:xfrm rot="819024" flipH="1">
            <a:off x="1941513" y="-304800"/>
            <a:ext cx="192087" cy="4102100"/>
          </a:xfrm>
          <a:prstGeom prst="rect">
            <a:avLst/>
          </a:prstGeom>
          <a:solidFill>
            <a:schemeClr val="bg2"/>
          </a:solidFill>
          <a:ln w="9525">
            <a:miter lim="800000"/>
            <a:headEnd/>
            <a:tailEnd/>
          </a:ln>
          <a:scene3d>
            <a:camera prst="legacyObliqueTopRight">
              <a:rot lat="18600000" lon="0" rev="0"/>
            </a:camera>
            <a:lightRig rig="legacyFlat3" dir="b"/>
          </a:scene3d>
          <a:sp3d extrusionH="1116000" prstMaterial="legacyMatte">
            <a:bevelT w="13500" h="13500" prst="angle"/>
            <a:bevelB w="13500" h="13500" prst="angle"/>
            <a:extrusionClr>
              <a:schemeClr val="bg2"/>
            </a:extrusionClr>
            <a:contourClr>
              <a:schemeClr val="bg2"/>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5301" name="Line 5"/>
          <p:cNvSpPr>
            <a:spLocks noChangeShapeType="1"/>
          </p:cNvSpPr>
          <p:nvPr/>
        </p:nvSpPr>
        <p:spPr bwMode="auto">
          <a:xfrm flipH="1" flipV="1">
            <a:off x="1905000" y="2667000"/>
            <a:ext cx="3886200" cy="1524000"/>
          </a:xfrm>
          <a:prstGeom prst="line">
            <a:avLst/>
          </a:prstGeom>
          <a:noFill/>
          <a:ln w="57150">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5302" name="Line 7"/>
          <p:cNvSpPr>
            <a:spLocks noChangeShapeType="1"/>
          </p:cNvSpPr>
          <p:nvPr/>
        </p:nvSpPr>
        <p:spPr bwMode="auto">
          <a:xfrm flipH="1" flipV="1">
            <a:off x="2590800" y="1524000"/>
            <a:ext cx="3886200" cy="1524000"/>
          </a:xfrm>
          <a:prstGeom prst="line">
            <a:avLst/>
          </a:prstGeom>
          <a:noFill/>
          <a:ln w="57150">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5303" name="Rectangle 8"/>
          <p:cNvSpPr>
            <a:spLocks noChangeArrowheads="1"/>
          </p:cNvSpPr>
          <p:nvPr/>
        </p:nvSpPr>
        <p:spPr bwMode="auto">
          <a:xfrm rot="819024" flipH="1">
            <a:off x="5318125" y="4110038"/>
            <a:ext cx="168275" cy="1697037"/>
          </a:xfrm>
          <a:prstGeom prst="rect">
            <a:avLst/>
          </a:prstGeom>
          <a:solidFill>
            <a:schemeClr val="bg2"/>
          </a:solidFill>
          <a:ln w="9525">
            <a:miter lim="800000"/>
            <a:headEnd/>
            <a:tailEnd/>
          </a:ln>
          <a:scene3d>
            <a:camera prst="legacyObliqueTopRight">
              <a:rot lat="18600000" lon="0" rev="0"/>
            </a:camera>
            <a:lightRig rig="legacyFlat3" dir="b"/>
          </a:scene3d>
          <a:sp3d extrusionH="1116000" prstMaterial="legacyMatte">
            <a:bevelT w="13500" h="13500" prst="angle"/>
            <a:bevelB w="13500" h="13500" prst="angle"/>
            <a:extrusionClr>
              <a:schemeClr val="bg2"/>
            </a:extrusionClr>
            <a:contourClr>
              <a:schemeClr val="bg2"/>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5304" name="Rectangle 10"/>
          <p:cNvSpPr>
            <a:spLocks noChangeArrowheads="1"/>
          </p:cNvSpPr>
          <p:nvPr/>
        </p:nvSpPr>
        <p:spPr bwMode="auto">
          <a:xfrm rot="819024" flipH="1">
            <a:off x="6934200" y="1219200"/>
            <a:ext cx="168275" cy="1697038"/>
          </a:xfrm>
          <a:prstGeom prst="rect">
            <a:avLst/>
          </a:prstGeom>
          <a:solidFill>
            <a:schemeClr val="bg2"/>
          </a:solidFill>
          <a:ln w="9525">
            <a:miter lim="800000"/>
            <a:headEnd/>
            <a:tailEnd/>
          </a:ln>
          <a:scene3d>
            <a:camera prst="legacyObliqueTopRight">
              <a:rot lat="18600000" lon="0" rev="0"/>
            </a:camera>
            <a:lightRig rig="legacyFlat3" dir="b"/>
          </a:scene3d>
          <a:sp3d extrusionH="1116000" prstMaterial="legacyMatte">
            <a:bevelT w="13500" h="13500" prst="angle"/>
            <a:bevelB w="13500" h="13500" prst="angle"/>
            <a:extrusionClr>
              <a:schemeClr val="bg2"/>
            </a:extrusionClr>
            <a:contourClr>
              <a:schemeClr val="bg2"/>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5305" name="Rectangle 11"/>
          <p:cNvSpPr>
            <a:spLocks noChangeArrowheads="1"/>
          </p:cNvSpPr>
          <p:nvPr/>
        </p:nvSpPr>
        <p:spPr bwMode="auto">
          <a:xfrm rot="819024" flipH="1">
            <a:off x="6096000" y="3036888"/>
            <a:ext cx="168275" cy="935037"/>
          </a:xfrm>
          <a:prstGeom prst="rect">
            <a:avLst/>
          </a:prstGeom>
          <a:solidFill>
            <a:schemeClr val="bg2"/>
          </a:solidFill>
          <a:ln w="9525">
            <a:miter lim="800000"/>
            <a:headEnd/>
            <a:tailEnd/>
          </a:ln>
          <a:scene3d>
            <a:camera prst="legacyObliqueTopRight">
              <a:rot lat="18600000" lon="0" rev="0"/>
            </a:camera>
            <a:lightRig rig="legacyFlat3" dir="b"/>
          </a:scene3d>
          <a:sp3d extrusionH="1116000" prstMaterial="legacyMatte">
            <a:bevelT w="13500" h="13500" prst="angle"/>
            <a:bevelB w="13500" h="13500" prst="angle"/>
            <a:extrusionClr>
              <a:schemeClr val="bg2"/>
            </a:extrusionClr>
            <a:contourClr>
              <a:schemeClr val="bg2"/>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5306" name="Line 15"/>
          <p:cNvSpPr>
            <a:spLocks noChangeShapeType="1"/>
          </p:cNvSpPr>
          <p:nvPr/>
        </p:nvSpPr>
        <p:spPr bwMode="auto">
          <a:xfrm flipH="1" flipV="1">
            <a:off x="2209800" y="2057400"/>
            <a:ext cx="3886200" cy="1524000"/>
          </a:xfrm>
          <a:prstGeom prst="line">
            <a:avLst/>
          </a:prstGeom>
          <a:noFill/>
          <a:ln w="57150">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5307" name="Text Box 16"/>
          <p:cNvSpPr txBox="1">
            <a:spLocks noChangeArrowheads="1"/>
          </p:cNvSpPr>
          <p:nvPr/>
        </p:nvSpPr>
        <p:spPr bwMode="auto">
          <a:xfrm>
            <a:off x="3505200" y="76200"/>
            <a:ext cx="5638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b="1">
                <a:latin typeface="Times New Roman" panose="02020603050405020304" pitchFamily="18" charset="0"/>
              </a:rPr>
              <a:t>Let’s place a wire coil around each door.  We are going to look for induced currents in each coil.  </a:t>
            </a:r>
          </a:p>
        </p:txBody>
      </p:sp>
      <p:sp>
        <p:nvSpPr>
          <p:cNvPr id="55308" name="Rectangle 17"/>
          <p:cNvSpPr>
            <a:spLocks noChangeArrowheads="1"/>
          </p:cNvSpPr>
          <p:nvPr/>
        </p:nvSpPr>
        <p:spPr bwMode="auto">
          <a:xfrm>
            <a:off x="228600" y="4570413"/>
            <a:ext cx="47244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b="1">
                <a:latin typeface="Times New Roman" panose="02020603050405020304" pitchFamily="18" charset="0"/>
              </a:rPr>
              <a:t>This will tell us exactly which door each electron passes through.</a:t>
            </a:r>
          </a:p>
        </p:txBody>
      </p:sp>
      <p:grpSp>
        <p:nvGrpSpPr>
          <p:cNvPr id="55309" name="Group 18"/>
          <p:cNvGrpSpPr>
            <a:grpSpLocks/>
          </p:cNvGrpSpPr>
          <p:nvPr/>
        </p:nvGrpSpPr>
        <p:grpSpPr bwMode="auto">
          <a:xfrm>
            <a:off x="6754813" y="3429000"/>
            <a:ext cx="1398587" cy="2057400"/>
            <a:chOff x="4231" y="2208"/>
            <a:chExt cx="881" cy="1296"/>
          </a:xfrm>
        </p:grpSpPr>
        <p:sp>
          <p:nvSpPr>
            <p:cNvPr id="19475" name="AutoShape 19"/>
            <p:cNvSpPr>
              <a:spLocks noChangeArrowheads="1"/>
            </p:cNvSpPr>
            <p:nvPr/>
          </p:nvSpPr>
          <p:spPr bwMode="auto">
            <a:xfrm rot="10800000" flipV="1">
              <a:off x="4752" y="2784"/>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rot lat="18000000" lon="19499999" rev="0"/>
              </a:camera>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sp>
          <p:nvSpPr>
            <p:cNvPr id="19476" name="AutoShape 20"/>
            <p:cNvSpPr>
              <a:spLocks noChangeArrowheads="1"/>
            </p:cNvSpPr>
            <p:nvPr/>
          </p:nvSpPr>
          <p:spPr bwMode="auto">
            <a:xfrm>
              <a:off x="4464" y="2672"/>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sp>
          <p:nvSpPr>
            <p:cNvPr id="19477" name="AutoShape 21"/>
            <p:cNvSpPr>
              <a:spLocks noChangeArrowheads="1"/>
            </p:cNvSpPr>
            <p:nvPr/>
          </p:nvSpPr>
          <p:spPr bwMode="auto">
            <a:xfrm>
              <a:off x="4608" y="2608"/>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rot lat="20099999" lon="16199998" rev="0"/>
              </a:camera>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sp>
          <p:nvSpPr>
            <p:cNvPr id="19478" name="AutoShape 22"/>
            <p:cNvSpPr>
              <a:spLocks noChangeArrowheads="1"/>
            </p:cNvSpPr>
            <p:nvPr/>
          </p:nvSpPr>
          <p:spPr bwMode="auto">
            <a:xfrm flipV="1">
              <a:off x="4536" y="2544"/>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rot lat="20099999" lon="16199998" rev="0"/>
              </a:camera>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sp>
          <p:nvSpPr>
            <p:cNvPr id="19479" name="AutoShape 23"/>
            <p:cNvSpPr>
              <a:spLocks noChangeArrowheads="1"/>
            </p:cNvSpPr>
            <p:nvPr/>
          </p:nvSpPr>
          <p:spPr bwMode="auto">
            <a:xfrm rot="10800000" flipV="1">
              <a:off x="4680" y="2672"/>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rot lat="18000000" lon="16199998" rev="0"/>
              </a:camera>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sp>
          <p:nvSpPr>
            <p:cNvPr id="19480" name="AutoShape 24"/>
            <p:cNvSpPr>
              <a:spLocks noChangeArrowheads="1"/>
            </p:cNvSpPr>
            <p:nvPr/>
          </p:nvSpPr>
          <p:spPr bwMode="auto">
            <a:xfrm rot="10800000" flipV="1">
              <a:off x="4608" y="2544"/>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rot lat="16499998" lon="19499999" rev="0"/>
              </a:camera>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grpSp>
          <p:nvGrpSpPr>
            <p:cNvPr id="55320" name="Group 25"/>
            <p:cNvGrpSpPr>
              <a:grpSpLocks/>
            </p:cNvGrpSpPr>
            <p:nvPr/>
          </p:nvGrpSpPr>
          <p:grpSpPr bwMode="auto">
            <a:xfrm>
              <a:off x="4231" y="2208"/>
              <a:ext cx="377" cy="1104"/>
              <a:chOff x="4231" y="2208"/>
              <a:chExt cx="377" cy="1104"/>
            </a:xfrm>
          </p:grpSpPr>
          <p:sp>
            <p:nvSpPr>
              <p:cNvPr id="55335" name="Line 26"/>
              <p:cNvSpPr>
                <a:spLocks noChangeShapeType="1"/>
              </p:cNvSpPr>
              <p:nvPr/>
            </p:nvSpPr>
            <p:spPr bwMode="auto">
              <a:xfrm flipV="1">
                <a:off x="4608" y="2338"/>
                <a:ext cx="0" cy="325"/>
              </a:xfrm>
              <a:prstGeom prst="line">
                <a:avLst/>
              </a:prstGeom>
              <a:noFill/>
              <a:ln w="9525">
                <a:solidFill>
                  <a:schemeClr val="accent2"/>
                </a:solidFill>
                <a:round/>
                <a:headEnd/>
                <a:tailEnd/>
              </a:ln>
              <a:scene3d>
                <a:camera prst="legacyObliqueTopRight">
                  <a:rot lat="20999979" lon="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36" name="Line 27"/>
              <p:cNvSpPr>
                <a:spLocks noChangeShapeType="1"/>
              </p:cNvSpPr>
              <p:nvPr/>
            </p:nvSpPr>
            <p:spPr bwMode="auto">
              <a:xfrm flipV="1">
                <a:off x="4479" y="2208"/>
                <a:ext cx="0" cy="325"/>
              </a:xfrm>
              <a:prstGeom prst="line">
                <a:avLst/>
              </a:prstGeom>
              <a:noFill/>
              <a:ln w="9525">
                <a:solidFill>
                  <a:schemeClr val="accent2"/>
                </a:solidFill>
                <a:round/>
                <a:headEnd/>
                <a:tailEnd/>
              </a:ln>
              <a:scene3d>
                <a:camera prst="legacyObliqueTopRight">
                  <a:rot lat="21299979" lon="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37" name="Line 28"/>
              <p:cNvSpPr>
                <a:spLocks noChangeShapeType="1"/>
              </p:cNvSpPr>
              <p:nvPr/>
            </p:nvSpPr>
            <p:spPr bwMode="auto">
              <a:xfrm flipV="1">
                <a:off x="4286" y="2403"/>
                <a:ext cx="0" cy="519"/>
              </a:xfrm>
              <a:prstGeom prst="line">
                <a:avLst/>
              </a:prstGeom>
              <a:noFill/>
              <a:ln w="9525">
                <a:solidFill>
                  <a:schemeClr val="accent2"/>
                </a:solidFill>
                <a:round/>
                <a:headEnd/>
                <a:tailEnd/>
              </a:ln>
              <a:scene3d>
                <a:camera prst="legacyObliqueTopRight">
                  <a:rot lat="3599996" lon="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38" name="Line 29"/>
              <p:cNvSpPr>
                <a:spLocks noChangeShapeType="1"/>
              </p:cNvSpPr>
              <p:nvPr/>
            </p:nvSpPr>
            <p:spPr bwMode="auto">
              <a:xfrm flipH="1" flipV="1">
                <a:off x="4231" y="2728"/>
                <a:ext cx="55" cy="389"/>
              </a:xfrm>
              <a:prstGeom prst="line">
                <a:avLst/>
              </a:prstGeom>
              <a:noFill/>
              <a:ln w="9525">
                <a:solidFill>
                  <a:schemeClr val="accent2"/>
                </a:solidFill>
                <a:round/>
                <a:headEnd/>
                <a:tailEnd/>
              </a:ln>
              <a:scene3d>
                <a:camera prst="legacyObliqueTopRight">
                  <a:rot lat="5400000" lon="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39" name="Line 30"/>
              <p:cNvSpPr>
                <a:spLocks noChangeShapeType="1"/>
              </p:cNvSpPr>
              <p:nvPr/>
            </p:nvSpPr>
            <p:spPr bwMode="auto">
              <a:xfrm flipH="1" flipV="1">
                <a:off x="4286" y="2857"/>
                <a:ext cx="64" cy="455"/>
              </a:xfrm>
              <a:prstGeom prst="line">
                <a:avLst/>
              </a:prstGeom>
              <a:noFill/>
              <a:ln w="9525">
                <a:solidFill>
                  <a:schemeClr val="accent2"/>
                </a:solidFill>
                <a:round/>
                <a:headEnd/>
                <a:tailEnd/>
              </a:ln>
              <a:scene3d>
                <a:camera prst="legacyObliqueTopRight">
                  <a:rot lat="5400000" lon="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40" name="Line 31"/>
              <p:cNvSpPr>
                <a:spLocks noChangeShapeType="1"/>
              </p:cNvSpPr>
              <p:nvPr/>
            </p:nvSpPr>
            <p:spPr bwMode="auto">
              <a:xfrm flipV="1">
                <a:off x="4368" y="2363"/>
                <a:ext cx="0" cy="325"/>
              </a:xfrm>
              <a:prstGeom prst="line">
                <a:avLst/>
              </a:prstGeom>
              <a:noFill/>
              <a:ln w="9525">
                <a:solidFill>
                  <a:schemeClr val="accent2"/>
                </a:solidFill>
                <a:round/>
                <a:headEnd/>
                <a:tailEnd/>
              </a:ln>
              <a:scene3d>
                <a:camera prst="legacyObliqueTopRight">
                  <a:rot lat="2700000" lon="1949999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grpSp>
        <p:grpSp>
          <p:nvGrpSpPr>
            <p:cNvPr id="55321" name="Group 32"/>
            <p:cNvGrpSpPr>
              <a:grpSpLocks/>
            </p:cNvGrpSpPr>
            <p:nvPr/>
          </p:nvGrpSpPr>
          <p:grpSpPr bwMode="auto">
            <a:xfrm>
              <a:off x="4327" y="2304"/>
              <a:ext cx="377" cy="1104"/>
              <a:chOff x="4231" y="2208"/>
              <a:chExt cx="377" cy="1104"/>
            </a:xfrm>
          </p:grpSpPr>
          <p:sp>
            <p:nvSpPr>
              <p:cNvPr id="55329" name="Line 33"/>
              <p:cNvSpPr>
                <a:spLocks noChangeShapeType="1"/>
              </p:cNvSpPr>
              <p:nvPr/>
            </p:nvSpPr>
            <p:spPr bwMode="auto">
              <a:xfrm flipV="1">
                <a:off x="4608" y="2338"/>
                <a:ext cx="0" cy="325"/>
              </a:xfrm>
              <a:prstGeom prst="line">
                <a:avLst/>
              </a:prstGeom>
              <a:noFill/>
              <a:ln w="9525">
                <a:solidFill>
                  <a:schemeClr val="accent2"/>
                </a:solidFill>
                <a:round/>
                <a:headEnd/>
                <a:tailEnd/>
              </a:ln>
              <a:scene3d>
                <a:camera prst="legacyObliqueTopRight">
                  <a:rot lat="20999979"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30" name="Line 34"/>
              <p:cNvSpPr>
                <a:spLocks noChangeShapeType="1"/>
              </p:cNvSpPr>
              <p:nvPr/>
            </p:nvSpPr>
            <p:spPr bwMode="auto">
              <a:xfrm flipV="1">
                <a:off x="4479" y="2208"/>
                <a:ext cx="0" cy="325"/>
              </a:xfrm>
              <a:prstGeom prst="line">
                <a:avLst/>
              </a:prstGeom>
              <a:noFill/>
              <a:ln w="9525">
                <a:solidFill>
                  <a:schemeClr val="accent2"/>
                </a:solidFill>
                <a:round/>
                <a:headEnd/>
                <a:tailEnd/>
              </a:ln>
              <a:scene3d>
                <a:camera prst="legacyObliqueTopRight">
                  <a:rot lat="21299979"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31" name="Line 35"/>
              <p:cNvSpPr>
                <a:spLocks noChangeShapeType="1"/>
              </p:cNvSpPr>
              <p:nvPr/>
            </p:nvSpPr>
            <p:spPr bwMode="auto">
              <a:xfrm flipV="1">
                <a:off x="4286" y="2403"/>
                <a:ext cx="0" cy="519"/>
              </a:xfrm>
              <a:prstGeom prst="line">
                <a:avLst/>
              </a:prstGeom>
              <a:noFill/>
              <a:ln w="9525">
                <a:solidFill>
                  <a:schemeClr val="accent2"/>
                </a:solidFill>
                <a:round/>
                <a:headEnd/>
                <a:tailEnd/>
              </a:ln>
              <a:scene3d>
                <a:camera prst="legacyObliqueTopRight">
                  <a:rot lat="3599996"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32" name="Line 36"/>
              <p:cNvSpPr>
                <a:spLocks noChangeShapeType="1"/>
              </p:cNvSpPr>
              <p:nvPr/>
            </p:nvSpPr>
            <p:spPr bwMode="auto">
              <a:xfrm flipH="1" flipV="1">
                <a:off x="4231" y="2728"/>
                <a:ext cx="55" cy="389"/>
              </a:xfrm>
              <a:prstGeom prst="line">
                <a:avLst/>
              </a:prstGeom>
              <a:noFill/>
              <a:ln w="9525">
                <a:solidFill>
                  <a:schemeClr val="accent2"/>
                </a:solidFill>
                <a:round/>
                <a:headEnd/>
                <a:tailEnd/>
              </a:ln>
              <a:scene3d>
                <a:camera prst="legacyObliqueTopRight">
                  <a:rot lat="5400000"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33" name="Line 37"/>
              <p:cNvSpPr>
                <a:spLocks noChangeShapeType="1"/>
              </p:cNvSpPr>
              <p:nvPr/>
            </p:nvSpPr>
            <p:spPr bwMode="auto">
              <a:xfrm flipH="1" flipV="1">
                <a:off x="4286" y="2857"/>
                <a:ext cx="64" cy="455"/>
              </a:xfrm>
              <a:prstGeom prst="line">
                <a:avLst/>
              </a:prstGeom>
              <a:noFill/>
              <a:ln w="9525">
                <a:solidFill>
                  <a:schemeClr val="accent2"/>
                </a:solidFill>
                <a:round/>
                <a:headEnd/>
                <a:tailEnd/>
              </a:ln>
              <a:scene3d>
                <a:camera prst="legacyObliqueTopRight">
                  <a:rot lat="5400000"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34" name="Line 38"/>
              <p:cNvSpPr>
                <a:spLocks noChangeShapeType="1"/>
              </p:cNvSpPr>
              <p:nvPr/>
            </p:nvSpPr>
            <p:spPr bwMode="auto">
              <a:xfrm flipV="1">
                <a:off x="4368" y="2363"/>
                <a:ext cx="0" cy="325"/>
              </a:xfrm>
              <a:prstGeom prst="line">
                <a:avLst/>
              </a:prstGeom>
              <a:noFill/>
              <a:ln w="9525">
                <a:solidFill>
                  <a:schemeClr val="accent2"/>
                </a:solidFill>
                <a:round/>
                <a:headEnd/>
                <a:tailEnd/>
              </a:ln>
              <a:scene3d>
                <a:camera prst="legacyObliqueTopRight">
                  <a:rot lat="2700000" lon="21299979"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grpSp>
        <p:grpSp>
          <p:nvGrpSpPr>
            <p:cNvPr id="55322" name="Group 39"/>
            <p:cNvGrpSpPr>
              <a:grpSpLocks/>
            </p:cNvGrpSpPr>
            <p:nvPr/>
          </p:nvGrpSpPr>
          <p:grpSpPr bwMode="auto">
            <a:xfrm rot="10800000">
              <a:off x="4711" y="2400"/>
              <a:ext cx="377" cy="1104"/>
              <a:chOff x="4231" y="2208"/>
              <a:chExt cx="377" cy="1104"/>
            </a:xfrm>
          </p:grpSpPr>
          <p:sp>
            <p:nvSpPr>
              <p:cNvPr id="55323" name="Line 40"/>
              <p:cNvSpPr>
                <a:spLocks noChangeShapeType="1"/>
              </p:cNvSpPr>
              <p:nvPr/>
            </p:nvSpPr>
            <p:spPr bwMode="auto">
              <a:xfrm flipV="1">
                <a:off x="4608" y="2338"/>
                <a:ext cx="0" cy="325"/>
              </a:xfrm>
              <a:prstGeom prst="line">
                <a:avLst/>
              </a:prstGeom>
              <a:noFill/>
              <a:ln w="9525">
                <a:solidFill>
                  <a:schemeClr val="accent2"/>
                </a:solidFill>
                <a:round/>
                <a:headEnd/>
                <a:tailEnd/>
              </a:ln>
              <a:scene3d>
                <a:camera prst="legacyObliqueTopRight">
                  <a:rot lat="20999979"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24" name="Line 41"/>
              <p:cNvSpPr>
                <a:spLocks noChangeShapeType="1"/>
              </p:cNvSpPr>
              <p:nvPr/>
            </p:nvSpPr>
            <p:spPr bwMode="auto">
              <a:xfrm flipV="1">
                <a:off x="4479" y="2208"/>
                <a:ext cx="0" cy="325"/>
              </a:xfrm>
              <a:prstGeom prst="line">
                <a:avLst/>
              </a:prstGeom>
              <a:noFill/>
              <a:ln w="9525">
                <a:solidFill>
                  <a:schemeClr val="accent2"/>
                </a:solidFill>
                <a:round/>
                <a:headEnd/>
                <a:tailEnd/>
              </a:ln>
              <a:scene3d>
                <a:camera prst="legacyObliqueTopRight">
                  <a:rot lat="21299979"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25" name="Line 42"/>
              <p:cNvSpPr>
                <a:spLocks noChangeShapeType="1"/>
              </p:cNvSpPr>
              <p:nvPr/>
            </p:nvSpPr>
            <p:spPr bwMode="auto">
              <a:xfrm flipV="1">
                <a:off x="4286" y="2403"/>
                <a:ext cx="0" cy="519"/>
              </a:xfrm>
              <a:prstGeom prst="line">
                <a:avLst/>
              </a:prstGeom>
              <a:noFill/>
              <a:ln w="9525">
                <a:solidFill>
                  <a:schemeClr val="accent2"/>
                </a:solidFill>
                <a:round/>
                <a:headEnd/>
                <a:tailEnd/>
              </a:ln>
              <a:scene3d>
                <a:camera prst="legacyObliqueTopRight">
                  <a:rot lat="3599996"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26" name="Line 43"/>
              <p:cNvSpPr>
                <a:spLocks noChangeShapeType="1"/>
              </p:cNvSpPr>
              <p:nvPr/>
            </p:nvSpPr>
            <p:spPr bwMode="auto">
              <a:xfrm flipH="1" flipV="1">
                <a:off x="4231" y="2728"/>
                <a:ext cx="55" cy="389"/>
              </a:xfrm>
              <a:prstGeom prst="line">
                <a:avLst/>
              </a:prstGeom>
              <a:noFill/>
              <a:ln w="9525">
                <a:solidFill>
                  <a:schemeClr val="accent2"/>
                </a:solidFill>
                <a:round/>
                <a:headEnd/>
                <a:tailEnd/>
              </a:ln>
              <a:scene3d>
                <a:camera prst="legacyObliqueTopRight">
                  <a:rot lat="5400000"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27" name="Line 44"/>
              <p:cNvSpPr>
                <a:spLocks noChangeShapeType="1"/>
              </p:cNvSpPr>
              <p:nvPr/>
            </p:nvSpPr>
            <p:spPr bwMode="auto">
              <a:xfrm flipH="1" flipV="1">
                <a:off x="4286" y="2857"/>
                <a:ext cx="64" cy="455"/>
              </a:xfrm>
              <a:prstGeom prst="line">
                <a:avLst/>
              </a:prstGeom>
              <a:noFill/>
              <a:ln w="9525">
                <a:solidFill>
                  <a:schemeClr val="accent2"/>
                </a:solidFill>
                <a:round/>
                <a:headEnd/>
                <a:tailEnd/>
              </a:ln>
              <a:scene3d>
                <a:camera prst="legacyObliqueTopRight">
                  <a:rot lat="5400000"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5328" name="Line 45"/>
              <p:cNvSpPr>
                <a:spLocks noChangeShapeType="1"/>
              </p:cNvSpPr>
              <p:nvPr/>
            </p:nvSpPr>
            <p:spPr bwMode="auto">
              <a:xfrm flipV="1">
                <a:off x="4368" y="2363"/>
                <a:ext cx="0" cy="325"/>
              </a:xfrm>
              <a:prstGeom prst="line">
                <a:avLst/>
              </a:prstGeom>
              <a:noFill/>
              <a:ln w="9525">
                <a:solidFill>
                  <a:schemeClr val="accent2"/>
                </a:solidFill>
                <a:round/>
                <a:headEnd/>
                <a:tailEnd/>
              </a:ln>
              <a:scene3d>
                <a:camera prst="legacyObliqueTopRight">
                  <a:rot lat="2700000" lon="21299979"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grpSp>
      </p:grpSp>
      <p:grpSp>
        <p:nvGrpSpPr>
          <p:cNvPr id="7" name="Group 47"/>
          <p:cNvGrpSpPr>
            <a:grpSpLocks/>
          </p:cNvGrpSpPr>
          <p:nvPr/>
        </p:nvGrpSpPr>
        <p:grpSpPr bwMode="auto">
          <a:xfrm>
            <a:off x="1219200" y="685800"/>
            <a:ext cx="1978025" cy="2819400"/>
            <a:chOff x="768" y="432"/>
            <a:chExt cx="1246" cy="1776"/>
          </a:xfrm>
        </p:grpSpPr>
        <p:sp>
          <p:nvSpPr>
            <p:cNvPr id="19469" name="Rectangle 13"/>
            <p:cNvSpPr>
              <a:spLocks noChangeArrowheads="1"/>
            </p:cNvSpPr>
            <p:nvPr/>
          </p:nvSpPr>
          <p:spPr bwMode="auto">
            <a:xfrm rot="1740977">
              <a:off x="1248" y="1184"/>
              <a:ext cx="334" cy="224"/>
            </a:xfrm>
            <a:prstGeom prst="rect">
              <a:avLst/>
            </a:prstGeom>
            <a:gradFill rotWithShape="0">
              <a:gsLst>
                <a:gs pos="0">
                  <a:schemeClr val="hlink"/>
                </a:gs>
                <a:gs pos="50000">
                  <a:srgbClr val="0000FF"/>
                </a:gs>
                <a:gs pos="100000">
                  <a:schemeClr val="hlink"/>
                </a:gs>
              </a:gsLst>
              <a:lin ang="5400000" scaled="1"/>
            </a:gradFill>
            <a:ln w="9525">
              <a:noFill/>
              <a:miter lim="800000"/>
              <a:headEnd/>
              <a:tailEnd/>
            </a:ln>
            <a:effectLst/>
          </p:spPr>
          <p:txBody>
            <a:bodyPr wrap="none" anchor="ctr"/>
            <a:lstStyle/>
            <a:p>
              <a:pPr eaLnBrk="1" hangingPunct="1">
                <a:defRPr/>
              </a:pPr>
              <a:endParaRPr lang="en-US">
                <a:latin typeface="Arial" charset="0"/>
              </a:endParaRPr>
            </a:p>
          </p:txBody>
        </p:sp>
        <p:sp>
          <p:nvSpPr>
            <p:cNvPr id="19470" name="Rectangle 14"/>
            <p:cNvSpPr>
              <a:spLocks noChangeArrowheads="1"/>
            </p:cNvSpPr>
            <p:nvPr/>
          </p:nvSpPr>
          <p:spPr bwMode="auto">
            <a:xfrm rot="1740977">
              <a:off x="1680" y="432"/>
              <a:ext cx="334" cy="224"/>
            </a:xfrm>
            <a:prstGeom prst="rect">
              <a:avLst/>
            </a:prstGeom>
            <a:gradFill rotWithShape="0">
              <a:gsLst>
                <a:gs pos="0">
                  <a:schemeClr val="hlink"/>
                </a:gs>
                <a:gs pos="50000">
                  <a:srgbClr val="0000FF"/>
                </a:gs>
                <a:gs pos="100000">
                  <a:schemeClr val="hlink"/>
                </a:gs>
              </a:gsLst>
              <a:lin ang="5400000" scaled="1"/>
            </a:gradFill>
            <a:ln w="9525">
              <a:noFill/>
              <a:miter lim="800000"/>
              <a:headEnd/>
              <a:tailEnd/>
            </a:ln>
            <a:effectLst/>
          </p:spPr>
          <p:txBody>
            <a:bodyPr wrap="none" anchor="ctr"/>
            <a:lstStyle/>
            <a:p>
              <a:pPr eaLnBrk="1" hangingPunct="1">
                <a:defRPr/>
              </a:pPr>
              <a:endParaRPr lang="en-US">
                <a:latin typeface="Arial" charset="0"/>
              </a:endParaRPr>
            </a:p>
          </p:txBody>
        </p:sp>
        <p:sp>
          <p:nvSpPr>
            <p:cNvPr id="2" name="Rectangle 13"/>
            <p:cNvSpPr>
              <a:spLocks noChangeArrowheads="1"/>
            </p:cNvSpPr>
            <p:nvPr/>
          </p:nvSpPr>
          <p:spPr bwMode="auto">
            <a:xfrm rot="1740977">
              <a:off x="768" y="1984"/>
              <a:ext cx="334" cy="224"/>
            </a:xfrm>
            <a:prstGeom prst="rect">
              <a:avLst/>
            </a:prstGeom>
            <a:gradFill rotWithShape="0">
              <a:gsLst>
                <a:gs pos="0">
                  <a:schemeClr val="hlink"/>
                </a:gs>
                <a:gs pos="50000">
                  <a:srgbClr val="0000FF"/>
                </a:gs>
                <a:gs pos="100000">
                  <a:schemeClr val="hlink"/>
                </a:gs>
              </a:gsLst>
              <a:lin ang="5400000" scaled="1"/>
            </a:gradFill>
            <a:ln w="9525">
              <a:noFill/>
              <a:miter lim="800000"/>
              <a:headEnd/>
              <a:tailEnd/>
            </a:ln>
            <a:effectLst/>
          </p:spPr>
          <p:txBody>
            <a:bodyPr wrap="none" anchor="ctr"/>
            <a:lstStyle/>
            <a:p>
              <a:pPr eaLnBrk="1" hangingPunct="1">
                <a:defRPr/>
              </a:pPr>
              <a:endParaRPr lang="en-US">
                <a:latin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0" y="0"/>
            <a:ext cx="9144000" cy="68580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7347" name="AutoShape 3" descr="White marble"/>
          <p:cNvSpPr>
            <a:spLocks noChangeArrowheads="1"/>
          </p:cNvSpPr>
          <p:nvPr/>
        </p:nvSpPr>
        <p:spPr bwMode="auto">
          <a:xfrm>
            <a:off x="-1143000" y="0"/>
            <a:ext cx="12573000" cy="6477000"/>
          </a:xfrm>
          <a:prstGeom prst="parallelogram">
            <a:avLst>
              <a:gd name="adj" fmla="val 58127"/>
            </a:avLst>
          </a:prstGeom>
          <a:blipFill dpi="0" rotWithShape="0">
            <a:blip r:embed="rId3"/>
            <a:srcRect/>
            <a:tile tx="0" ty="0" sx="100000" sy="100000" flip="none" algn="tl"/>
          </a:blipFill>
          <a:ln w="57150">
            <a:solidFill>
              <a:schemeClr val="bg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7348" name="Rectangle 4"/>
          <p:cNvSpPr>
            <a:spLocks noChangeArrowheads="1"/>
          </p:cNvSpPr>
          <p:nvPr/>
        </p:nvSpPr>
        <p:spPr bwMode="auto">
          <a:xfrm rot="819024" flipH="1">
            <a:off x="1941513" y="-304800"/>
            <a:ext cx="192087" cy="4102100"/>
          </a:xfrm>
          <a:prstGeom prst="rect">
            <a:avLst/>
          </a:prstGeom>
          <a:solidFill>
            <a:schemeClr val="bg2"/>
          </a:solidFill>
          <a:ln w="9525">
            <a:miter lim="800000"/>
            <a:headEnd/>
            <a:tailEnd/>
          </a:ln>
          <a:scene3d>
            <a:camera prst="legacyObliqueTopRight">
              <a:rot lat="18600000" lon="0" rev="0"/>
            </a:camera>
            <a:lightRig rig="legacyFlat3" dir="b"/>
          </a:scene3d>
          <a:sp3d extrusionH="1116000" prstMaterial="legacyMatte">
            <a:bevelT w="13500" h="13500" prst="angle"/>
            <a:bevelB w="13500" h="13500" prst="angle"/>
            <a:extrusionClr>
              <a:schemeClr val="bg2"/>
            </a:extrusionClr>
            <a:contourClr>
              <a:schemeClr val="bg2"/>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7349" name="Line 5"/>
          <p:cNvSpPr>
            <a:spLocks noChangeShapeType="1"/>
          </p:cNvSpPr>
          <p:nvPr/>
        </p:nvSpPr>
        <p:spPr bwMode="auto">
          <a:xfrm flipH="1" flipV="1">
            <a:off x="1905000" y="2667000"/>
            <a:ext cx="3886200" cy="1524000"/>
          </a:xfrm>
          <a:prstGeom prst="line">
            <a:avLst/>
          </a:prstGeom>
          <a:noFill/>
          <a:ln w="57150">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50" name="AutoShape 6"/>
          <p:cNvSpPr>
            <a:spLocks noChangeArrowheads="1"/>
          </p:cNvSpPr>
          <p:nvPr/>
        </p:nvSpPr>
        <p:spPr bwMode="auto">
          <a:xfrm>
            <a:off x="5105400" y="3886200"/>
            <a:ext cx="2057400" cy="838200"/>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450" y="10800"/>
                </a:moveTo>
                <a:cubicBezTo>
                  <a:pt x="1450" y="15964"/>
                  <a:pt x="5636" y="20150"/>
                  <a:pt x="10800" y="20150"/>
                </a:cubicBezTo>
                <a:cubicBezTo>
                  <a:pt x="15964" y="20150"/>
                  <a:pt x="20150" y="15964"/>
                  <a:pt x="20150" y="10800"/>
                </a:cubicBezTo>
                <a:cubicBezTo>
                  <a:pt x="20150" y="5636"/>
                  <a:pt x="15964" y="1450"/>
                  <a:pt x="10800" y="1450"/>
                </a:cubicBezTo>
                <a:cubicBezTo>
                  <a:pt x="5636" y="1450"/>
                  <a:pt x="1450" y="5636"/>
                  <a:pt x="1450" y="10800"/>
                </a:cubicBezTo>
                <a:close/>
              </a:path>
            </a:pathLst>
          </a:custGeom>
          <a:solidFill>
            <a:schemeClr val="accent2"/>
          </a:solidFill>
          <a:ln w="9525">
            <a:round/>
            <a:headEnd/>
            <a:tailEnd/>
          </a:ln>
          <a:scene3d>
            <a:camera prst="legacyPerspectiveTopRight">
              <a:rot lat="20099980" lon="16499979" rev="0"/>
            </a:camera>
            <a:lightRig rig="legacyFlat3" dir="b"/>
          </a:scene3d>
          <a:sp3d extrusionH="125400" prstMaterial="legacyMatte">
            <a:bevelT w="13500" h="13500" prst="angle"/>
            <a:bevelB w="13500" h="13500" prst="angle"/>
            <a:extrusionClr>
              <a:schemeClr val="accent2"/>
            </a:extrusionClr>
            <a:contourClr>
              <a:schemeClr val="accent2"/>
            </a:contourClr>
          </a:sp3d>
        </p:spPr>
        <p:txBody>
          <a:bodyPr wrap="none" anchor="ctr">
            <a:flatTx/>
          </a:bodyPr>
          <a:lstStyle/>
          <a:p>
            <a:endParaRPr lang="en-US"/>
          </a:p>
        </p:txBody>
      </p:sp>
      <p:sp>
        <p:nvSpPr>
          <p:cNvPr id="57351" name="Line 7"/>
          <p:cNvSpPr>
            <a:spLocks noChangeShapeType="1"/>
          </p:cNvSpPr>
          <p:nvPr/>
        </p:nvSpPr>
        <p:spPr bwMode="auto">
          <a:xfrm flipH="1" flipV="1">
            <a:off x="2590800" y="1524000"/>
            <a:ext cx="3886200" cy="1524000"/>
          </a:xfrm>
          <a:prstGeom prst="line">
            <a:avLst/>
          </a:prstGeom>
          <a:noFill/>
          <a:ln w="57150">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52" name="Rectangle 8"/>
          <p:cNvSpPr>
            <a:spLocks noChangeArrowheads="1"/>
          </p:cNvSpPr>
          <p:nvPr/>
        </p:nvSpPr>
        <p:spPr bwMode="auto">
          <a:xfrm rot="819024" flipH="1">
            <a:off x="5318125" y="4110038"/>
            <a:ext cx="168275" cy="1697037"/>
          </a:xfrm>
          <a:prstGeom prst="rect">
            <a:avLst/>
          </a:prstGeom>
          <a:solidFill>
            <a:schemeClr val="bg2"/>
          </a:solidFill>
          <a:ln w="9525">
            <a:miter lim="800000"/>
            <a:headEnd/>
            <a:tailEnd/>
          </a:ln>
          <a:scene3d>
            <a:camera prst="legacyObliqueTopRight">
              <a:rot lat="18600000" lon="0" rev="0"/>
            </a:camera>
            <a:lightRig rig="legacyFlat3" dir="b"/>
          </a:scene3d>
          <a:sp3d extrusionH="1116000" prstMaterial="legacyMatte">
            <a:bevelT w="13500" h="13500" prst="angle"/>
            <a:bevelB w="13500" h="13500" prst="angle"/>
            <a:extrusionClr>
              <a:schemeClr val="bg2"/>
            </a:extrusionClr>
            <a:contourClr>
              <a:schemeClr val="bg2"/>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7353" name="AutoShape 9"/>
          <p:cNvSpPr>
            <a:spLocks noChangeArrowheads="1"/>
          </p:cNvSpPr>
          <p:nvPr/>
        </p:nvSpPr>
        <p:spPr bwMode="auto">
          <a:xfrm>
            <a:off x="5638800" y="2819400"/>
            <a:ext cx="2057400" cy="838200"/>
          </a:xfrm>
          <a:custGeom>
            <a:avLst/>
            <a:gdLst>
              <a:gd name="T0" fmla="*/ 2147483646 w 21600"/>
              <a:gd name="T1" fmla="*/ 0 h 21600"/>
              <a:gd name="T2" fmla="*/ 2147483646 w 21600"/>
              <a:gd name="T3" fmla="*/ 2147483646 h 21600"/>
              <a:gd name="T4" fmla="*/ 0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450" y="10800"/>
                </a:moveTo>
                <a:cubicBezTo>
                  <a:pt x="1450" y="15964"/>
                  <a:pt x="5636" y="20150"/>
                  <a:pt x="10800" y="20150"/>
                </a:cubicBezTo>
                <a:cubicBezTo>
                  <a:pt x="15964" y="20150"/>
                  <a:pt x="20150" y="15964"/>
                  <a:pt x="20150" y="10800"/>
                </a:cubicBezTo>
                <a:cubicBezTo>
                  <a:pt x="20150" y="5636"/>
                  <a:pt x="15964" y="1450"/>
                  <a:pt x="10800" y="1450"/>
                </a:cubicBezTo>
                <a:cubicBezTo>
                  <a:pt x="5636" y="1450"/>
                  <a:pt x="1450" y="5636"/>
                  <a:pt x="1450" y="10800"/>
                </a:cubicBezTo>
                <a:close/>
              </a:path>
            </a:pathLst>
          </a:custGeom>
          <a:solidFill>
            <a:schemeClr val="accent2"/>
          </a:solidFill>
          <a:ln w="9525">
            <a:round/>
            <a:headEnd/>
            <a:tailEnd/>
          </a:ln>
          <a:scene3d>
            <a:camera prst="legacyPerspectiveTopRight">
              <a:rot lat="20099980" lon="16499979" rev="0"/>
            </a:camera>
            <a:lightRig rig="legacyFlat3" dir="b"/>
          </a:scene3d>
          <a:sp3d extrusionH="125400" prstMaterial="legacyMatte">
            <a:bevelT w="13500" h="13500" prst="angle"/>
            <a:bevelB w="13500" h="13500" prst="angle"/>
            <a:extrusionClr>
              <a:schemeClr val="accent2"/>
            </a:extrusionClr>
            <a:contourClr>
              <a:schemeClr val="accent2"/>
            </a:contourClr>
          </a:sp3d>
        </p:spPr>
        <p:txBody>
          <a:bodyPr wrap="none" anchor="ctr">
            <a:flatTx/>
          </a:bodyPr>
          <a:lstStyle/>
          <a:p>
            <a:endParaRPr lang="en-US"/>
          </a:p>
        </p:txBody>
      </p:sp>
      <p:sp>
        <p:nvSpPr>
          <p:cNvPr id="57354" name="Rectangle 10"/>
          <p:cNvSpPr>
            <a:spLocks noChangeArrowheads="1"/>
          </p:cNvSpPr>
          <p:nvPr/>
        </p:nvSpPr>
        <p:spPr bwMode="auto">
          <a:xfrm rot="819024" flipH="1">
            <a:off x="6934200" y="1219200"/>
            <a:ext cx="168275" cy="1697038"/>
          </a:xfrm>
          <a:prstGeom prst="rect">
            <a:avLst/>
          </a:prstGeom>
          <a:solidFill>
            <a:schemeClr val="bg2"/>
          </a:solidFill>
          <a:ln w="9525">
            <a:miter lim="800000"/>
            <a:headEnd/>
            <a:tailEnd/>
          </a:ln>
          <a:scene3d>
            <a:camera prst="legacyObliqueTopRight">
              <a:rot lat="18600000" lon="0" rev="0"/>
            </a:camera>
            <a:lightRig rig="legacyFlat3" dir="b"/>
          </a:scene3d>
          <a:sp3d extrusionH="1116000" prstMaterial="legacyMatte">
            <a:bevelT w="13500" h="13500" prst="angle"/>
            <a:bevelB w="13500" h="13500" prst="angle"/>
            <a:extrusionClr>
              <a:schemeClr val="bg2"/>
            </a:extrusionClr>
            <a:contourClr>
              <a:schemeClr val="bg2"/>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57355" name="Rectangle 11"/>
          <p:cNvSpPr>
            <a:spLocks noChangeArrowheads="1"/>
          </p:cNvSpPr>
          <p:nvPr/>
        </p:nvSpPr>
        <p:spPr bwMode="auto">
          <a:xfrm rot="819024" flipH="1">
            <a:off x="6096000" y="3036888"/>
            <a:ext cx="168275" cy="935037"/>
          </a:xfrm>
          <a:prstGeom prst="rect">
            <a:avLst/>
          </a:prstGeom>
          <a:solidFill>
            <a:schemeClr val="bg2"/>
          </a:solidFill>
          <a:ln w="9525">
            <a:miter lim="800000"/>
            <a:headEnd/>
            <a:tailEnd/>
          </a:ln>
          <a:scene3d>
            <a:camera prst="legacyObliqueTopRight">
              <a:rot lat="18600000" lon="0" rev="0"/>
            </a:camera>
            <a:lightRig rig="legacyFlat3" dir="b"/>
          </a:scene3d>
          <a:sp3d extrusionH="1116000" prstMaterial="legacyMatte">
            <a:bevelT w="13500" h="13500" prst="angle"/>
            <a:bevelB w="13500" h="13500" prst="angle"/>
            <a:extrusionClr>
              <a:schemeClr val="bg2"/>
            </a:extrusionClr>
            <a:contourClr>
              <a:schemeClr val="bg2"/>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2" name="Group 12"/>
          <p:cNvGrpSpPr>
            <a:grpSpLocks/>
          </p:cNvGrpSpPr>
          <p:nvPr/>
        </p:nvGrpSpPr>
        <p:grpSpPr bwMode="auto">
          <a:xfrm>
            <a:off x="1679575" y="1244600"/>
            <a:ext cx="1212850" cy="1549400"/>
            <a:chOff x="1058" y="784"/>
            <a:chExt cx="764" cy="976"/>
          </a:xfrm>
        </p:grpSpPr>
        <p:sp>
          <p:nvSpPr>
            <p:cNvPr id="19469" name="Rectangle 13"/>
            <p:cNvSpPr>
              <a:spLocks noChangeArrowheads="1"/>
            </p:cNvSpPr>
            <p:nvPr/>
          </p:nvSpPr>
          <p:spPr bwMode="auto">
            <a:xfrm rot="1740977">
              <a:off x="1058" y="1536"/>
              <a:ext cx="334" cy="224"/>
            </a:xfrm>
            <a:prstGeom prst="rect">
              <a:avLst/>
            </a:prstGeom>
            <a:gradFill rotWithShape="0">
              <a:gsLst>
                <a:gs pos="0">
                  <a:schemeClr val="hlink"/>
                </a:gs>
                <a:gs pos="50000">
                  <a:srgbClr val="0000FF"/>
                </a:gs>
                <a:gs pos="100000">
                  <a:schemeClr val="hlink"/>
                </a:gs>
              </a:gsLst>
              <a:lin ang="5400000" scaled="1"/>
            </a:gradFill>
            <a:ln w="9525">
              <a:noFill/>
              <a:miter lim="800000"/>
              <a:headEnd/>
              <a:tailEnd/>
            </a:ln>
            <a:effectLst/>
          </p:spPr>
          <p:txBody>
            <a:bodyPr wrap="none" anchor="ctr"/>
            <a:lstStyle/>
            <a:p>
              <a:pPr eaLnBrk="1" hangingPunct="1">
                <a:defRPr/>
              </a:pPr>
              <a:endParaRPr lang="en-US">
                <a:latin typeface="Arial" charset="0"/>
              </a:endParaRPr>
            </a:p>
          </p:txBody>
        </p:sp>
        <p:sp>
          <p:nvSpPr>
            <p:cNvPr id="19470" name="Rectangle 14"/>
            <p:cNvSpPr>
              <a:spLocks noChangeArrowheads="1"/>
            </p:cNvSpPr>
            <p:nvPr/>
          </p:nvSpPr>
          <p:spPr bwMode="auto">
            <a:xfrm rot="1740977">
              <a:off x="1488" y="784"/>
              <a:ext cx="334" cy="224"/>
            </a:xfrm>
            <a:prstGeom prst="rect">
              <a:avLst/>
            </a:prstGeom>
            <a:gradFill rotWithShape="0">
              <a:gsLst>
                <a:gs pos="0">
                  <a:schemeClr val="hlink"/>
                </a:gs>
                <a:gs pos="50000">
                  <a:srgbClr val="0000FF"/>
                </a:gs>
                <a:gs pos="100000">
                  <a:schemeClr val="hlink"/>
                </a:gs>
              </a:gsLst>
              <a:lin ang="5400000" scaled="1"/>
            </a:gradFill>
            <a:ln w="9525">
              <a:noFill/>
              <a:miter lim="800000"/>
              <a:headEnd/>
              <a:tailEnd/>
            </a:ln>
            <a:effectLst/>
          </p:spPr>
          <p:txBody>
            <a:bodyPr wrap="none" anchor="ctr"/>
            <a:lstStyle/>
            <a:p>
              <a:pPr eaLnBrk="1" hangingPunct="1">
                <a:defRPr/>
              </a:pPr>
              <a:endParaRPr lang="en-US">
                <a:latin typeface="Arial" charset="0"/>
              </a:endParaRPr>
            </a:p>
          </p:txBody>
        </p:sp>
      </p:grpSp>
      <p:sp>
        <p:nvSpPr>
          <p:cNvPr id="57357" name="Line 15"/>
          <p:cNvSpPr>
            <a:spLocks noChangeShapeType="1"/>
          </p:cNvSpPr>
          <p:nvPr/>
        </p:nvSpPr>
        <p:spPr bwMode="auto">
          <a:xfrm flipH="1" flipV="1">
            <a:off x="2209800" y="2057400"/>
            <a:ext cx="3886200" cy="1524000"/>
          </a:xfrm>
          <a:prstGeom prst="line">
            <a:avLst/>
          </a:prstGeom>
          <a:noFill/>
          <a:ln w="57150">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358" name="Text Box 16"/>
          <p:cNvSpPr txBox="1">
            <a:spLocks noChangeArrowheads="1"/>
          </p:cNvSpPr>
          <p:nvPr/>
        </p:nvSpPr>
        <p:spPr bwMode="auto">
          <a:xfrm>
            <a:off x="3505200" y="76200"/>
            <a:ext cx="5638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b="1">
                <a:latin typeface="Times New Roman" panose="02020603050405020304" pitchFamily="18" charset="0"/>
              </a:rPr>
              <a:t>Let’s place a wire coil around each door.  We are going to look for induced currents in each coil.  </a:t>
            </a:r>
          </a:p>
        </p:txBody>
      </p:sp>
      <p:sp>
        <p:nvSpPr>
          <p:cNvPr id="57359" name="Rectangle 17"/>
          <p:cNvSpPr>
            <a:spLocks noChangeArrowheads="1"/>
          </p:cNvSpPr>
          <p:nvPr/>
        </p:nvSpPr>
        <p:spPr bwMode="auto">
          <a:xfrm>
            <a:off x="228600" y="4570413"/>
            <a:ext cx="47244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b="1">
                <a:latin typeface="Times New Roman" panose="02020603050405020304" pitchFamily="18" charset="0"/>
              </a:rPr>
              <a:t>This will tell us exactly which door each electron passes through.</a:t>
            </a:r>
          </a:p>
        </p:txBody>
      </p:sp>
      <p:grpSp>
        <p:nvGrpSpPr>
          <p:cNvPr id="57360" name="Group 18"/>
          <p:cNvGrpSpPr>
            <a:grpSpLocks/>
          </p:cNvGrpSpPr>
          <p:nvPr/>
        </p:nvGrpSpPr>
        <p:grpSpPr bwMode="auto">
          <a:xfrm>
            <a:off x="6754813" y="3429000"/>
            <a:ext cx="1398587" cy="2057400"/>
            <a:chOff x="4231" y="2208"/>
            <a:chExt cx="881" cy="1296"/>
          </a:xfrm>
        </p:grpSpPr>
        <p:sp>
          <p:nvSpPr>
            <p:cNvPr id="19475" name="AutoShape 19"/>
            <p:cNvSpPr>
              <a:spLocks noChangeArrowheads="1"/>
            </p:cNvSpPr>
            <p:nvPr/>
          </p:nvSpPr>
          <p:spPr bwMode="auto">
            <a:xfrm rot="10800000" flipV="1">
              <a:off x="4752" y="2784"/>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rot lat="18000000" lon="19499999" rev="0"/>
              </a:camera>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sp>
          <p:nvSpPr>
            <p:cNvPr id="19476" name="AutoShape 20"/>
            <p:cNvSpPr>
              <a:spLocks noChangeArrowheads="1"/>
            </p:cNvSpPr>
            <p:nvPr/>
          </p:nvSpPr>
          <p:spPr bwMode="auto">
            <a:xfrm>
              <a:off x="4464" y="2672"/>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sp>
          <p:nvSpPr>
            <p:cNvPr id="19477" name="AutoShape 21"/>
            <p:cNvSpPr>
              <a:spLocks noChangeArrowheads="1"/>
            </p:cNvSpPr>
            <p:nvPr/>
          </p:nvSpPr>
          <p:spPr bwMode="auto">
            <a:xfrm>
              <a:off x="4608" y="2608"/>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rot lat="20099999" lon="16199998" rev="0"/>
              </a:camera>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sp>
          <p:nvSpPr>
            <p:cNvPr id="19478" name="AutoShape 22"/>
            <p:cNvSpPr>
              <a:spLocks noChangeArrowheads="1"/>
            </p:cNvSpPr>
            <p:nvPr/>
          </p:nvSpPr>
          <p:spPr bwMode="auto">
            <a:xfrm flipV="1">
              <a:off x="4536" y="2544"/>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rot lat="20099999" lon="16199998" rev="0"/>
              </a:camera>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sp>
          <p:nvSpPr>
            <p:cNvPr id="19479" name="AutoShape 23"/>
            <p:cNvSpPr>
              <a:spLocks noChangeArrowheads="1"/>
            </p:cNvSpPr>
            <p:nvPr/>
          </p:nvSpPr>
          <p:spPr bwMode="auto">
            <a:xfrm rot="10800000" flipV="1">
              <a:off x="4680" y="2672"/>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rot lat="18000000" lon="16199998" rev="0"/>
              </a:camera>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sp>
          <p:nvSpPr>
            <p:cNvPr id="19480" name="AutoShape 24"/>
            <p:cNvSpPr>
              <a:spLocks noChangeArrowheads="1"/>
            </p:cNvSpPr>
            <p:nvPr/>
          </p:nvSpPr>
          <p:spPr bwMode="auto">
            <a:xfrm rot="10800000" flipV="1">
              <a:off x="4608" y="2544"/>
              <a:ext cx="360" cy="512"/>
            </a:xfrm>
            <a:prstGeom prst="lightningBolt">
              <a:avLst/>
            </a:prstGeom>
            <a:gradFill rotWithShape="0">
              <a:gsLst>
                <a:gs pos="0">
                  <a:schemeClr val="accent2"/>
                </a:gs>
                <a:gs pos="50000">
                  <a:schemeClr val="hlink"/>
                </a:gs>
                <a:gs pos="100000">
                  <a:schemeClr val="accent2"/>
                </a:gs>
              </a:gsLst>
              <a:lin ang="5400000" scaled="1"/>
            </a:gradFill>
            <a:ln w="9525">
              <a:miter lim="800000"/>
              <a:headEnd/>
              <a:tailEnd/>
            </a:ln>
            <a:effectLst/>
            <a:scene3d>
              <a:camera prst="legacyObliqueTopRight">
                <a:rot lat="16499998" lon="19499999" rev="0"/>
              </a:camera>
              <a:lightRig rig="legacyFlat3" dir="b"/>
            </a:scene3d>
            <a:sp3d extrusionH="125400" prstMaterial="legacyMatte">
              <a:bevelT w="13500" h="13500" prst="angle"/>
              <a:bevelB w="13500" h="13500" prst="angle"/>
              <a:extrusionClr>
                <a:schemeClr val="accent2"/>
              </a:extrusionClr>
            </a:sp3d>
          </p:spPr>
          <p:txBody>
            <a:bodyPr wrap="none" anchor="ctr">
              <a:flatTx/>
            </a:bodyPr>
            <a:lstStyle/>
            <a:p>
              <a:pPr eaLnBrk="1" hangingPunct="1">
                <a:defRPr/>
              </a:pPr>
              <a:endParaRPr lang="en-US">
                <a:latin typeface="Arial" charset="0"/>
              </a:endParaRPr>
            </a:p>
          </p:txBody>
        </p:sp>
        <p:grpSp>
          <p:nvGrpSpPr>
            <p:cNvPr id="57367" name="Group 25"/>
            <p:cNvGrpSpPr>
              <a:grpSpLocks/>
            </p:cNvGrpSpPr>
            <p:nvPr/>
          </p:nvGrpSpPr>
          <p:grpSpPr bwMode="auto">
            <a:xfrm>
              <a:off x="4231" y="2208"/>
              <a:ext cx="377" cy="1104"/>
              <a:chOff x="4231" y="2208"/>
              <a:chExt cx="377" cy="1104"/>
            </a:xfrm>
          </p:grpSpPr>
          <p:sp>
            <p:nvSpPr>
              <p:cNvPr id="57382" name="Line 26"/>
              <p:cNvSpPr>
                <a:spLocks noChangeShapeType="1"/>
              </p:cNvSpPr>
              <p:nvPr/>
            </p:nvSpPr>
            <p:spPr bwMode="auto">
              <a:xfrm flipV="1">
                <a:off x="4608" y="2338"/>
                <a:ext cx="0" cy="325"/>
              </a:xfrm>
              <a:prstGeom prst="line">
                <a:avLst/>
              </a:prstGeom>
              <a:noFill/>
              <a:ln w="9525">
                <a:solidFill>
                  <a:schemeClr val="accent2"/>
                </a:solidFill>
                <a:round/>
                <a:headEnd/>
                <a:tailEnd/>
              </a:ln>
              <a:scene3d>
                <a:camera prst="legacyObliqueTopRight">
                  <a:rot lat="20999979" lon="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83" name="Line 27"/>
              <p:cNvSpPr>
                <a:spLocks noChangeShapeType="1"/>
              </p:cNvSpPr>
              <p:nvPr/>
            </p:nvSpPr>
            <p:spPr bwMode="auto">
              <a:xfrm flipV="1">
                <a:off x="4479" y="2208"/>
                <a:ext cx="0" cy="325"/>
              </a:xfrm>
              <a:prstGeom prst="line">
                <a:avLst/>
              </a:prstGeom>
              <a:noFill/>
              <a:ln w="9525">
                <a:solidFill>
                  <a:schemeClr val="accent2"/>
                </a:solidFill>
                <a:round/>
                <a:headEnd/>
                <a:tailEnd/>
              </a:ln>
              <a:scene3d>
                <a:camera prst="legacyObliqueTopRight">
                  <a:rot lat="21299979" lon="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84" name="Line 28"/>
              <p:cNvSpPr>
                <a:spLocks noChangeShapeType="1"/>
              </p:cNvSpPr>
              <p:nvPr/>
            </p:nvSpPr>
            <p:spPr bwMode="auto">
              <a:xfrm flipV="1">
                <a:off x="4286" y="2403"/>
                <a:ext cx="0" cy="519"/>
              </a:xfrm>
              <a:prstGeom prst="line">
                <a:avLst/>
              </a:prstGeom>
              <a:noFill/>
              <a:ln w="9525">
                <a:solidFill>
                  <a:schemeClr val="accent2"/>
                </a:solidFill>
                <a:round/>
                <a:headEnd/>
                <a:tailEnd/>
              </a:ln>
              <a:scene3d>
                <a:camera prst="legacyObliqueTopRight">
                  <a:rot lat="3599996" lon="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85" name="Line 29"/>
              <p:cNvSpPr>
                <a:spLocks noChangeShapeType="1"/>
              </p:cNvSpPr>
              <p:nvPr/>
            </p:nvSpPr>
            <p:spPr bwMode="auto">
              <a:xfrm flipH="1" flipV="1">
                <a:off x="4231" y="2728"/>
                <a:ext cx="55" cy="389"/>
              </a:xfrm>
              <a:prstGeom prst="line">
                <a:avLst/>
              </a:prstGeom>
              <a:noFill/>
              <a:ln w="9525">
                <a:solidFill>
                  <a:schemeClr val="accent2"/>
                </a:solidFill>
                <a:round/>
                <a:headEnd/>
                <a:tailEnd/>
              </a:ln>
              <a:scene3d>
                <a:camera prst="legacyObliqueTopRight">
                  <a:rot lat="5400000" lon="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86" name="Line 30"/>
              <p:cNvSpPr>
                <a:spLocks noChangeShapeType="1"/>
              </p:cNvSpPr>
              <p:nvPr/>
            </p:nvSpPr>
            <p:spPr bwMode="auto">
              <a:xfrm flipH="1" flipV="1">
                <a:off x="4286" y="2857"/>
                <a:ext cx="64" cy="455"/>
              </a:xfrm>
              <a:prstGeom prst="line">
                <a:avLst/>
              </a:prstGeom>
              <a:noFill/>
              <a:ln w="9525">
                <a:solidFill>
                  <a:schemeClr val="accent2"/>
                </a:solidFill>
                <a:round/>
                <a:headEnd/>
                <a:tailEnd/>
              </a:ln>
              <a:scene3d>
                <a:camera prst="legacyObliqueTopRight">
                  <a:rot lat="5400000" lon="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87" name="Line 31"/>
              <p:cNvSpPr>
                <a:spLocks noChangeShapeType="1"/>
              </p:cNvSpPr>
              <p:nvPr/>
            </p:nvSpPr>
            <p:spPr bwMode="auto">
              <a:xfrm flipV="1">
                <a:off x="4368" y="2363"/>
                <a:ext cx="0" cy="325"/>
              </a:xfrm>
              <a:prstGeom prst="line">
                <a:avLst/>
              </a:prstGeom>
              <a:noFill/>
              <a:ln w="9525">
                <a:solidFill>
                  <a:schemeClr val="accent2"/>
                </a:solidFill>
                <a:round/>
                <a:headEnd/>
                <a:tailEnd/>
              </a:ln>
              <a:scene3d>
                <a:camera prst="legacyObliqueTopRight">
                  <a:rot lat="2700000" lon="19499990"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grpSp>
        <p:grpSp>
          <p:nvGrpSpPr>
            <p:cNvPr id="57368" name="Group 32"/>
            <p:cNvGrpSpPr>
              <a:grpSpLocks/>
            </p:cNvGrpSpPr>
            <p:nvPr/>
          </p:nvGrpSpPr>
          <p:grpSpPr bwMode="auto">
            <a:xfrm>
              <a:off x="4327" y="2304"/>
              <a:ext cx="377" cy="1104"/>
              <a:chOff x="4231" y="2208"/>
              <a:chExt cx="377" cy="1104"/>
            </a:xfrm>
          </p:grpSpPr>
          <p:sp>
            <p:nvSpPr>
              <p:cNvPr id="57376" name="Line 33"/>
              <p:cNvSpPr>
                <a:spLocks noChangeShapeType="1"/>
              </p:cNvSpPr>
              <p:nvPr/>
            </p:nvSpPr>
            <p:spPr bwMode="auto">
              <a:xfrm flipV="1">
                <a:off x="4608" y="2338"/>
                <a:ext cx="0" cy="325"/>
              </a:xfrm>
              <a:prstGeom prst="line">
                <a:avLst/>
              </a:prstGeom>
              <a:noFill/>
              <a:ln w="9525">
                <a:solidFill>
                  <a:schemeClr val="accent2"/>
                </a:solidFill>
                <a:round/>
                <a:headEnd/>
                <a:tailEnd/>
              </a:ln>
              <a:scene3d>
                <a:camera prst="legacyObliqueTopRight">
                  <a:rot lat="20999979"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77" name="Line 34"/>
              <p:cNvSpPr>
                <a:spLocks noChangeShapeType="1"/>
              </p:cNvSpPr>
              <p:nvPr/>
            </p:nvSpPr>
            <p:spPr bwMode="auto">
              <a:xfrm flipV="1">
                <a:off x="4479" y="2208"/>
                <a:ext cx="0" cy="325"/>
              </a:xfrm>
              <a:prstGeom prst="line">
                <a:avLst/>
              </a:prstGeom>
              <a:noFill/>
              <a:ln w="9525">
                <a:solidFill>
                  <a:schemeClr val="accent2"/>
                </a:solidFill>
                <a:round/>
                <a:headEnd/>
                <a:tailEnd/>
              </a:ln>
              <a:scene3d>
                <a:camera prst="legacyObliqueTopRight">
                  <a:rot lat="21299979"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78" name="Line 35"/>
              <p:cNvSpPr>
                <a:spLocks noChangeShapeType="1"/>
              </p:cNvSpPr>
              <p:nvPr/>
            </p:nvSpPr>
            <p:spPr bwMode="auto">
              <a:xfrm flipV="1">
                <a:off x="4286" y="2403"/>
                <a:ext cx="0" cy="519"/>
              </a:xfrm>
              <a:prstGeom prst="line">
                <a:avLst/>
              </a:prstGeom>
              <a:noFill/>
              <a:ln w="9525">
                <a:solidFill>
                  <a:schemeClr val="accent2"/>
                </a:solidFill>
                <a:round/>
                <a:headEnd/>
                <a:tailEnd/>
              </a:ln>
              <a:scene3d>
                <a:camera prst="legacyObliqueTopRight">
                  <a:rot lat="3599996"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79" name="Line 36"/>
              <p:cNvSpPr>
                <a:spLocks noChangeShapeType="1"/>
              </p:cNvSpPr>
              <p:nvPr/>
            </p:nvSpPr>
            <p:spPr bwMode="auto">
              <a:xfrm flipH="1" flipV="1">
                <a:off x="4231" y="2728"/>
                <a:ext cx="55" cy="389"/>
              </a:xfrm>
              <a:prstGeom prst="line">
                <a:avLst/>
              </a:prstGeom>
              <a:noFill/>
              <a:ln w="9525">
                <a:solidFill>
                  <a:schemeClr val="accent2"/>
                </a:solidFill>
                <a:round/>
                <a:headEnd/>
                <a:tailEnd/>
              </a:ln>
              <a:scene3d>
                <a:camera prst="legacyObliqueTopRight">
                  <a:rot lat="5400000"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80" name="Line 37"/>
              <p:cNvSpPr>
                <a:spLocks noChangeShapeType="1"/>
              </p:cNvSpPr>
              <p:nvPr/>
            </p:nvSpPr>
            <p:spPr bwMode="auto">
              <a:xfrm flipH="1" flipV="1">
                <a:off x="4286" y="2857"/>
                <a:ext cx="64" cy="455"/>
              </a:xfrm>
              <a:prstGeom prst="line">
                <a:avLst/>
              </a:prstGeom>
              <a:noFill/>
              <a:ln w="9525">
                <a:solidFill>
                  <a:schemeClr val="accent2"/>
                </a:solidFill>
                <a:round/>
                <a:headEnd/>
                <a:tailEnd/>
              </a:ln>
              <a:scene3d>
                <a:camera prst="legacyObliqueTopRight">
                  <a:rot lat="5400000"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81" name="Line 38"/>
              <p:cNvSpPr>
                <a:spLocks noChangeShapeType="1"/>
              </p:cNvSpPr>
              <p:nvPr/>
            </p:nvSpPr>
            <p:spPr bwMode="auto">
              <a:xfrm flipV="1">
                <a:off x="4368" y="2363"/>
                <a:ext cx="0" cy="325"/>
              </a:xfrm>
              <a:prstGeom prst="line">
                <a:avLst/>
              </a:prstGeom>
              <a:noFill/>
              <a:ln w="9525">
                <a:solidFill>
                  <a:schemeClr val="accent2"/>
                </a:solidFill>
                <a:round/>
                <a:headEnd/>
                <a:tailEnd/>
              </a:ln>
              <a:scene3d>
                <a:camera prst="legacyObliqueTopRight">
                  <a:rot lat="2700000" lon="21299979"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grpSp>
        <p:grpSp>
          <p:nvGrpSpPr>
            <p:cNvPr id="57369" name="Group 39"/>
            <p:cNvGrpSpPr>
              <a:grpSpLocks/>
            </p:cNvGrpSpPr>
            <p:nvPr/>
          </p:nvGrpSpPr>
          <p:grpSpPr bwMode="auto">
            <a:xfrm rot="10800000">
              <a:off x="4711" y="2400"/>
              <a:ext cx="377" cy="1104"/>
              <a:chOff x="4231" y="2208"/>
              <a:chExt cx="377" cy="1104"/>
            </a:xfrm>
          </p:grpSpPr>
          <p:sp>
            <p:nvSpPr>
              <p:cNvPr id="57370" name="Line 40"/>
              <p:cNvSpPr>
                <a:spLocks noChangeShapeType="1"/>
              </p:cNvSpPr>
              <p:nvPr/>
            </p:nvSpPr>
            <p:spPr bwMode="auto">
              <a:xfrm flipV="1">
                <a:off x="4608" y="2338"/>
                <a:ext cx="0" cy="325"/>
              </a:xfrm>
              <a:prstGeom prst="line">
                <a:avLst/>
              </a:prstGeom>
              <a:noFill/>
              <a:ln w="9525">
                <a:solidFill>
                  <a:schemeClr val="accent2"/>
                </a:solidFill>
                <a:round/>
                <a:headEnd/>
                <a:tailEnd/>
              </a:ln>
              <a:scene3d>
                <a:camera prst="legacyObliqueTopRight">
                  <a:rot lat="20999979"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71" name="Line 41"/>
              <p:cNvSpPr>
                <a:spLocks noChangeShapeType="1"/>
              </p:cNvSpPr>
              <p:nvPr/>
            </p:nvSpPr>
            <p:spPr bwMode="auto">
              <a:xfrm flipV="1">
                <a:off x="4479" y="2208"/>
                <a:ext cx="0" cy="325"/>
              </a:xfrm>
              <a:prstGeom prst="line">
                <a:avLst/>
              </a:prstGeom>
              <a:noFill/>
              <a:ln w="9525">
                <a:solidFill>
                  <a:schemeClr val="accent2"/>
                </a:solidFill>
                <a:round/>
                <a:headEnd/>
                <a:tailEnd/>
              </a:ln>
              <a:scene3d>
                <a:camera prst="legacyObliqueTopRight">
                  <a:rot lat="21299979"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72" name="Line 42"/>
              <p:cNvSpPr>
                <a:spLocks noChangeShapeType="1"/>
              </p:cNvSpPr>
              <p:nvPr/>
            </p:nvSpPr>
            <p:spPr bwMode="auto">
              <a:xfrm flipV="1">
                <a:off x="4286" y="2403"/>
                <a:ext cx="0" cy="519"/>
              </a:xfrm>
              <a:prstGeom prst="line">
                <a:avLst/>
              </a:prstGeom>
              <a:noFill/>
              <a:ln w="9525">
                <a:solidFill>
                  <a:schemeClr val="accent2"/>
                </a:solidFill>
                <a:round/>
                <a:headEnd/>
                <a:tailEnd/>
              </a:ln>
              <a:scene3d>
                <a:camera prst="legacyObliqueTopRight">
                  <a:rot lat="3599996"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73" name="Line 43"/>
              <p:cNvSpPr>
                <a:spLocks noChangeShapeType="1"/>
              </p:cNvSpPr>
              <p:nvPr/>
            </p:nvSpPr>
            <p:spPr bwMode="auto">
              <a:xfrm flipH="1" flipV="1">
                <a:off x="4231" y="2728"/>
                <a:ext cx="55" cy="389"/>
              </a:xfrm>
              <a:prstGeom prst="line">
                <a:avLst/>
              </a:prstGeom>
              <a:noFill/>
              <a:ln w="9525">
                <a:solidFill>
                  <a:schemeClr val="accent2"/>
                </a:solidFill>
                <a:round/>
                <a:headEnd/>
                <a:tailEnd/>
              </a:ln>
              <a:scene3d>
                <a:camera prst="legacyObliqueTopRight">
                  <a:rot lat="5400000"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74" name="Line 44"/>
              <p:cNvSpPr>
                <a:spLocks noChangeShapeType="1"/>
              </p:cNvSpPr>
              <p:nvPr/>
            </p:nvSpPr>
            <p:spPr bwMode="auto">
              <a:xfrm flipH="1" flipV="1">
                <a:off x="4286" y="2857"/>
                <a:ext cx="64" cy="455"/>
              </a:xfrm>
              <a:prstGeom prst="line">
                <a:avLst/>
              </a:prstGeom>
              <a:noFill/>
              <a:ln w="9525">
                <a:solidFill>
                  <a:schemeClr val="accent2"/>
                </a:solidFill>
                <a:round/>
                <a:headEnd/>
                <a:tailEnd/>
              </a:ln>
              <a:scene3d>
                <a:camera prst="legacyObliqueTopRight">
                  <a:rot lat="5400000" lon="1799995"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57375" name="Line 45"/>
              <p:cNvSpPr>
                <a:spLocks noChangeShapeType="1"/>
              </p:cNvSpPr>
              <p:nvPr/>
            </p:nvSpPr>
            <p:spPr bwMode="auto">
              <a:xfrm flipV="1">
                <a:off x="4368" y="2363"/>
                <a:ext cx="0" cy="325"/>
              </a:xfrm>
              <a:prstGeom prst="line">
                <a:avLst/>
              </a:prstGeom>
              <a:noFill/>
              <a:ln w="9525">
                <a:solidFill>
                  <a:schemeClr val="accent2"/>
                </a:solidFill>
                <a:round/>
                <a:headEnd/>
                <a:tailEnd/>
              </a:ln>
              <a:scene3d>
                <a:camera prst="legacyObliqueTopRight">
                  <a:rot lat="2700000" lon="21299979" rev="0"/>
                </a:camera>
                <a:lightRig rig="legacyFlat3" dir="b"/>
              </a:scene3d>
              <a:sp3d prstMaterial="legacyMatte">
                <a:bevelT w="13500" h="13500" prst="angle"/>
                <a:bevelB w="13500" h="13500" prst="angle"/>
                <a:extrusionClr>
                  <a:schemeClr val="accent2"/>
                </a:extrusionClr>
                <a:contourClr>
                  <a:schemeClr val="accent2"/>
                </a:contourClr>
              </a:sp3d>
              <a:extLst>
                <a:ext uri="{909E8E84-426E-40DD-AFC4-6F175D3DCCD1}">
                  <a14:hiddenFill xmlns:a14="http://schemas.microsoft.com/office/drawing/2010/main">
                    <a:noFill/>
                  </a14:hiddenFill>
                </a:ext>
              </a:extLst>
            </p:spPr>
            <p:txBody>
              <a:bodyPr wrap="none" anchor="ctr">
                <a:flatTx/>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4"/>
          <p:cNvSpPr txBox="1">
            <a:spLocks noChangeArrowheads="1"/>
          </p:cNvSpPr>
          <p:nvPr/>
        </p:nvSpPr>
        <p:spPr bwMode="auto">
          <a:xfrm>
            <a:off x="457200" y="609600"/>
            <a:ext cx="7086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Like a sound wave, a matter wave can be “trapped” in a box.</a:t>
            </a:r>
          </a:p>
        </p:txBody>
      </p:sp>
      <p:sp>
        <p:nvSpPr>
          <p:cNvPr id="59395" name="Rectangle 5"/>
          <p:cNvSpPr>
            <a:spLocks noChangeArrowheads="1"/>
          </p:cNvSpPr>
          <p:nvPr/>
        </p:nvSpPr>
        <p:spPr bwMode="auto">
          <a:xfrm>
            <a:off x="1447800" y="2209800"/>
            <a:ext cx="6477000" cy="15240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59396" name="Group 9"/>
          <p:cNvGrpSpPr>
            <a:grpSpLocks/>
          </p:cNvGrpSpPr>
          <p:nvPr/>
        </p:nvGrpSpPr>
        <p:grpSpPr bwMode="auto">
          <a:xfrm>
            <a:off x="1447800" y="3962400"/>
            <a:ext cx="6477000" cy="304800"/>
            <a:chOff x="912" y="1056"/>
            <a:chExt cx="4080" cy="192"/>
          </a:xfrm>
        </p:grpSpPr>
        <p:sp>
          <p:nvSpPr>
            <p:cNvPr id="59398" name="Line 6"/>
            <p:cNvSpPr>
              <a:spLocks noChangeShapeType="1"/>
            </p:cNvSpPr>
            <p:nvPr/>
          </p:nvSpPr>
          <p:spPr bwMode="auto">
            <a:xfrm>
              <a:off x="912" y="1056"/>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399" name="Line 7"/>
            <p:cNvSpPr>
              <a:spLocks noChangeShapeType="1"/>
            </p:cNvSpPr>
            <p:nvPr/>
          </p:nvSpPr>
          <p:spPr bwMode="auto">
            <a:xfrm>
              <a:off x="912" y="1152"/>
              <a:ext cx="408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0" name="Line 8"/>
            <p:cNvSpPr>
              <a:spLocks noChangeShapeType="1"/>
            </p:cNvSpPr>
            <p:nvPr/>
          </p:nvSpPr>
          <p:spPr bwMode="auto">
            <a:xfrm>
              <a:off x="4992" y="1056"/>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9397" name="Text Box 10"/>
          <p:cNvSpPr txBox="1">
            <a:spLocks noChangeArrowheads="1"/>
          </p:cNvSpPr>
          <p:nvPr/>
        </p:nvSpPr>
        <p:spPr bwMode="auto">
          <a:xfrm>
            <a:off x="4572000" y="3886200"/>
            <a:ext cx="609600" cy="519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 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304800" y="381000"/>
            <a:ext cx="3962400"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t>Absorption and Emission Spectra were discovered long before an explanation of them was developed.</a:t>
            </a:r>
          </a:p>
        </p:txBody>
      </p:sp>
      <p:sp>
        <p:nvSpPr>
          <p:cNvPr id="7171" name="Text Box 3"/>
          <p:cNvSpPr txBox="1">
            <a:spLocks noChangeArrowheads="1"/>
          </p:cNvSpPr>
          <p:nvPr/>
        </p:nvSpPr>
        <p:spPr bwMode="auto">
          <a:xfrm>
            <a:off x="4876800" y="762000"/>
            <a:ext cx="35814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In 1885, Johann Balmer found by experiment that the four wavelengths in the visible spectrum of hydrogen could be represented by the formula:</a:t>
            </a:r>
          </a:p>
        </p:txBody>
      </p:sp>
      <p:graphicFrame>
        <p:nvGraphicFramePr>
          <p:cNvPr id="7172" name="Object 4"/>
          <p:cNvGraphicFramePr>
            <a:graphicFrameLocks noChangeAspect="1"/>
          </p:cNvGraphicFramePr>
          <p:nvPr>
            <p:ph sz="half" idx="1"/>
          </p:nvPr>
        </p:nvGraphicFramePr>
        <p:xfrm>
          <a:off x="1295400" y="3038475"/>
          <a:ext cx="2895600" cy="2019300"/>
        </p:xfrm>
        <a:graphic>
          <a:graphicData uri="http://schemas.openxmlformats.org/presentationml/2006/ole">
            <mc:AlternateContent xmlns:mc="http://schemas.openxmlformats.org/markup-compatibility/2006">
              <mc:Choice xmlns:v="urn:schemas-microsoft-com:vml" Requires="v">
                <p:oleObj spid="_x0000_s7175" name="Equation" r:id="rId4" imgW="837836" imgH="583947" progId="Equation.3">
                  <p:embed/>
                </p:oleObj>
              </mc:Choice>
              <mc:Fallback>
                <p:oleObj name="Equation" r:id="rId4" imgW="837836" imgH="583947"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038475"/>
                        <a:ext cx="2895600" cy="2019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7173" name="Picture 5" descr="image preview"/>
          <p:cNvPicPr>
            <a:picLocks noChangeAspect="1" noChangeArrowheads="1"/>
          </p:cNvPicPr>
          <p:nvPr>
            <p:ph sz="quarter" idx="2"/>
          </p:nvPr>
        </p:nvPicPr>
        <p:blipFill>
          <a:blip r:embed="rId6">
            <a:extLst>
              <a:ext uri="{28A0092B-C50C-407E-A947-70E740481C1C}">
                <a14:useLocalDpi xmlns:a14="http://schemas.microsoft.com/office/drawing/2010/main" val="0"/>
              </a:ext>
            </a:extLst>
          </a:blip>
          <a:srcRect/>
          <a:stretch>
            <a:fillRect/>
          </a:stretch>
        </p:blipFill>
        <p:spPr>
          <a:xfrm>
            <a:off x="5943600" y="4724400"/>
            <a:ext cx="1701800" cy="939800"/>
          </a:xfrm>
          <a:noFill/>
        </p:spPr>
      </p:pic>
      <p:sp>
        <p:nvSpPr>
          <p:cNvPr id="7174" name="Text Box 6"/>
          <p:cNvSpPr txBox="1">
            <a:spLocks noChangeArrowheads="1"/>
          </p:cNvSpPr>
          <p:nvPr/>
        </p:nvSpPr>
        <p:spPr bwMode="auto">
          <a:xfrm>
            <a:off x="5486400" y="4114800"/>
            <a:ext cx="3048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Where n = 3,4,5,6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Box 3"/>
          <p:cNvSpPr txBox="1">
            <a:spLocks noChangeArrowheads="1"/>
          </p:cNvSpPr>
          <p:nvPr/>
        </p:nvSpPr>
        <p:spPr bwMode="auto">
          <a:xfrm>
            <a:off x="381000" y="152400"/>
            <a:ext cx="8229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Question 1:</a:t>
            </a:r>
          </a:p>
          <a:p>
            <a:pPr eaLnBrk="1" hangingPunct="1">
              <a:spcBef>
                <a:spcPct val="0"/>
              </a:spcBef>
              <a:buFontTx/>
              <a:buNone/>
            </a:pPr>
            <a:r>
              <a:rPr lang="en-US" altLang="en-US" sz="2800"/>
              <a:t>Find the energy states of an electron trapped in a one dimensional box of length L.</a:t>
            </a:r>
          </a:p>
        </p:txBody>
      </p:sp>
      <p:sp>
        <p:nvSpPr>
          <p:cNvPr id="61443" name="TextBox 4"/>
          <p:cNvSpPr txBox="1">
            <a:spLocks noChangeArrowheads="1"/>
          </p:cNvSpPr>
          <p:nvPr/>
        </p:nvSpPr>
        <p:spPr bwMode="auto">
          <a:xfrm>
            <a:off x="381000" y="1600200"/>
            <a:ext cx="73152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Question 2:</a:t>
            </a:r>
          </a:p>
          <a:p>
            <a:pPr eaLnBrk="1" hangingPunct="1">
              <a:spcBef>
                <a:spcPct val="0"/>
              </a:spcBef>
              <a:buFontTx/>
              <a:buNone/>
            </a:pPr>
            <a:r>
              <a:rPr lang="en-US" altLang="en-US" sz="2800"/>
              <a:t>Let’s find some energy levels for an electron trapped in a box of length 15nm.</a:t>
            </a:r>
          </a:p>
        </p:txBody>
      </p:sp>
      <p:sp>
        <p:nvSpPr>
          <p:cNvPr id="61444" name="TextBox 7"/>
          <p:cNvSpPr txBox="1">
            <a:spLocks noChangeArrowheads="1"/>
          </p:cNvSpPr>
          <p:nvPr/>
        </p:nvSpPr>
        <p:spPr bwMode="auto">
          <a:xfrm>
            <a:off x="304800" y="3200400"/>
            <a:ext cx="8534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Question 3:</a:t>
            </a:r>
          </a:p>
          <a:p>
            <a:pPr eaLnBrk="1" hangingPunct="1">
              <a:spcBef>
                <a:spcPct val="0"/>
              </a:spcBef>
              <a:buFontTx/>
              <a:buNone/>
            </a:pPr>
            <a:r>
              <a:rPr lang="en-US" altLang="en-US" sz="2800"/>
              <a:t>How much energy does it take to boost the electron from the 1</a:t>
            </a:r>
            <a:r>
              <a:rPr lang="en-US" altLang="en-US" sz="2800" baseline="30000"/>
              <a:t>st</a:t>
            </a:r>
            <a:r>
              <a:rPr lang="en-US" altLang="en-US" sz="2800"/>
              <a:t> energy state to the 5</a:t>
            </a:r>
            <a:r>
              <a:rPr lang="en-US" altLang="en-US" sz="2800" baseline="30000"/>
              <a:t>th</a:t>
            </a:r>
            <a:r>
              <a:rPr lang="en-US" altLang="en-US" sz="2800"/>
              <a:t> state?</a:t>
            </a:r>
          </a:p>
        </p:txBody>
      </p:sp>
      <p:sp>
        <p:nvSpPr>
          <p:cNvPr id="61445" name="TextBox 8"/>
          <p:cNvSpPr txBox="1">
            <a:spLocks noChangeArrowheads="1"/>
          </p:cNvSpPr>
          <p:nvPr/>
        </p:nvSpPr>
        <p:spPr bwMode="auto">
          <a:xfrm>
            <a:off x="228600" y="4724400"/>
            <a:ext cx="8534400" cy="181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Question 4:</a:t>
            </a:r>
          </a:p>
          <a:p>
            <a:pPr eaLnBrk="1" hangingPunct="1">
              <a:spcBef>
                <a:spcPct val="0"/>
              </a:spcBef>
              <a:buFontTx/>
              <a:buNone/>
            </a:pPr>
            <a:r>
              <a:rPr lang="en-US" altLang="en-US" sz="2800"/>
              <a:t>What wavelength of light will cause the electron to boost from the 1</a:t>
            </a:r>
            <a:r>
              <a:rPr lang="en-US" altLang="en-US" sz="2800" baseline="30000"/>
              <a:t>st</a:t>
            </a:r>
            <a:r>
              <a:rPr lang="en-US" altLang="en-US" sz="2800"/>
              <a:t> to the the 5</a:t>
            </a:r>
            <a:r>
              <a:rPr lang="en-US" altLang="en-US" sz="2800" baseline="30000"/>
              <a:t>th</a:t>
            </a:r>
            <a:r>
              <a:rPr lang="en-US" altLang="en-US" sz="2800"/>
              <a:t> energy state?  For light </a:t>
            </a:r>
            <a:r>
              <a:rPr lang="en-US" altLang="en-US" sz="2800">
                <a:sym typeface="Symbol" panose="05050102010706020507" pitchFamily="18" charset="2"/>
              </a:rPr>
              <a:t>E=hf  </a:t>
            </a:r>
            <a:r>
              <a:rPr lang="en-US" altLang="en-US" sz="2800">
                <a:sym typeface="Wingdings" panose="05000000000000000000" pitchFamily="2" charset="2"/>
              </a:rPr>
              <a:t>  E = hc/</a:t>
            </a:r>
            <a:r>
              <a:rPr lang="en-US" altLang="en-US" sz="2800">
                <a:sym typeface="Symbol" panose="05050102010706020507" pitchFamily="18" charset="2"/>
              </a:rPr>
              <a:t>  </a:t>
            </a:r>
            <a:r>
              <a:rPr lang="en-US" altLang="en-US" sz="2800">
                <a:sym typeface="Wingdings" panose="05000000000000000000" pitchFamily="2" charset="2"/>
              </a:rPr>
              <a:t> </a:t>
            </a:r>
            <a:r>
              <a:rPr lang="en-US" altLang="en-US" sz="2800">
                <a:sym typeface="Symbol" panose="05050102010706020507" pitchFamily="18" charset="2"/>
              </a:rPr>
              <a:t> = hc/E.</a:t>
            </a:r>
            <a:endParaRPr lang="en-US" altLang="en-US" sz="28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Box 2"/>
          <p:cNvSpPr txBox="1">
            <a:spLocks noChangeArrowheads="1"/>
          </p:cNvSpPr>
          <p:nvPr/>
        </p:nvSpPr>
        <p:spPr bwMode="auto">
          <a:xfrm>
            <a:off x="4191000" y="3124200"/>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Energy levels for an electron in a 1 micrometer long box.</a:t>
            </a:r>
          </a:p>
        </p:txBody>
      </p:sp>
      <p:graphicFrame>
        <p:nvGraphicFramePr>
          <p:cNvPr id="5" name="Table 4"/>
          <p:cNvGraphicFramePr>
            <a:graphicFrameLocks noGrp="1"/>
          </p:cNvGraphicFramePr>
          <p:nvPr/>
        </p:nvGraphicFramePr>
        <p:xfrm>
          <a:off x="381000" y="3581400"/>
          <a:ext cx="6096000" cy="2009775"/>
        </p:xfrm>
        <a:graphic>
          <a:graphicData uri="http://schemas.openxmlformats.org/drawingml/2006/table">
            <a:tbl>
              <a:tblPr/>
              <a:tblGrid>
                <a:gridCol w="1362110">
                  <a:extLst>
                    <a:ext uri="{9D8B030D-6E8A-4147-A177-3AD203B41FA5}">
                      <a16:colId xmlns:a16="http://schemas.microsoft.com/office/drawing/2014/main" val="20000"/>
                    </a:ext>
                  </a:extLst>
                </a:gridCol>
                <a:gridCol w="703385">
                  <a:extLst>
                    <a:ext uri="{9D8B030D-6E8A-4147-A177-3AD203B41FA5}">
                      <a16:colId xmlns:a16="http://schemas.microsoft.com/office/drawing/2014/main" val="20001"/>
                    </a:ext>
                  </a:extLst>
                </a:gridCol>
                <a:gridCol w="535912">
                  <a:extLst>
                    <a:ext uri="{9D8B030D-6E8A-4147-A177-3AD203B41FA5}">
                      <a16:colId xmlns:a16="http://schemas.microsoft.com/office/drawing/2014/main" val="20002"/>
                    </a:ext>
                  </a:extLst>
                </a:gridCol>
                <a:gridCol w="535912">
                  <a:extLst>
                    <a:ext uri="{9D8B030D-6E8A-4147-A177-3AD203B41FA5}">
                      <a16:colId xmlns:a16="http://schemas.microsoft.com/office/drawing/2014/main" val="20003"/>
                    </a:ext>
                  </a:extLst>
                </a:gridCol>
                <a:gridCol w="703385">
                  <a:extLst>
                    <a:ext uri="{9D8B030D-6E8A-4147-A177-3AD203B41FA5}">
                      <a16:colId xmlns:a16="http://schemas.microsoft.com/office/drawing/2014/main" val="20004"/>
                    </a:ext>
                  </a:extLst>
                </a:gridCol>
                <a:gridCol w="647560">
                  <a:extLst>
                    <a:ext uri="{9D8B030D-6E8A-4147-A177-3AD203B41FA5}">
                      <a16:colId xmlns:a16="http://schemas.microsoft.com/office/drawing/2014/main" val="20005"/>
                    </a:ext>
                  </a:extLst>
                </a:gridCol>
                <a:gridCol w="535912">
                  <a:extLst>
                    <a:ext uri="{9D8B030D-6E8A-4147-A177-3AD203B41FA5}">
                      <a16:colId xmlns:a16="http://schemas.microsoft.com/office/drawing/2014/main" val="20006"/>
                    </a:ext>
                  </a:extLst>
                </a:gridCol>
                <a:gridCol w="535912">
                  <a:extLst>
                    <a:ext uri="{9D8B030D-6E8A-4147-A177-3AD203B41FA5}">
                      <a16:colId xmlns:a16="http://schemas.microsoft.com/office/drawing/2014/main" val="20007"/>
                    </a:ext>
                  </a:extLst>
                </a:gridCol>
                <a:gridCol w="535912">
                  <a:extLst>
                    <a:ext uri="{9D8B030D-6E8A-4147-A177-3AD203B41FA5}">
                      <a16:colId xmlns:a16="http://schemas.microsoft.com/office/drawing/2014/main" val="20008"/>
                    </a:ext>
                  </a:extLst>
                </a:gridCol>
              </a:tblGrid>
              <a:tr h="167481">
                <a:tc>
                  <a:txBody>
                    <a:bodyPr/>
                    <a:lstStyle/>
                    <a:p>
                      <a:pPr algn="l" fontAlgn="b"/>
                      <a:r>
                        <a:rPr lang="en-US" sz="1000" b="0" i="0" u="none" strike="noStrike">
                          <a:solidFill>
                            <a:srgbClr val="000000"/>
                          </a:solidFill>
                          <a:latin typeface="Calibri"/>
                        </a:rPr>
                        <a:t>Electron Harmonic Mode</a:t>
                      </a:r>
                    </a:p>
                  </a:txBody>
                  <a:tcPr marL="8374" marR="8374" marT="8374" marB="0" anchor="b">
                    <a:lnL>
                      <a:noFill/>
                    </a:lnL>
                    <a:lnR>
                      <a:noFill/>
                    </a:lnR>
                    <a:lnT>
                      <a:noFill/>
                    </a:lnT>
                    <a:lnB>
                      <a:noFill/>
                    </a:lnB>
                  </a:tcPr>
                </a:tc>
                <a:tc gridSpan="3">
                  <a:txBody>
                    <a:bodyPr/>
                    <a:lstStyle/>
                    <a:p>
                      <a:pPr algn="l" fontAlgn="b"/>
                      <a:r>
                        <a:rPr lang="en-US" sz="1000" b="0" i="0" u="none" strike="noStrike">
                          <a:solidFill>
                            <a:srgbClr val="000000"/>
                          </a:solidFill>
                          <a:latin typeface="Calibri"/>
                        </a:rPr>
                        <a:t>KE needed for this Wave State</a:t>
                      </a:r>
                    </a:p>
                  </a:txBody>
                  <a:tcPr marL="8374" marR="8374" marT="8374"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00"/>
                  </a:ext>
                </a:extLst>
              </a:tr>
              <a:tr h="167481">
                <a:tc>
                  <a:txBody>
                    <a:bodyPr/>
                    <a:lstStyle/>
                    <a:p>
                      <a:pPr algn="r" fontAlgn="b"/>
                      <a:r>
                        <a:rPr lang="en-US" sz="1000" b="0" i="0" u="none" strike="noStrike">
                          <a:solidFill>
                            <a:srgbClr val="000000"/>
                          </a:solidFill>
                          <a:latin typeface="Calibri"/>
                        </a:rPr>
                        <a:t>1</a:t>
                      </a:r>
                    </a:p>
                  </a:txBody>
                  <a:tcPr marL="8374" marR="8374" marT="8374" marB="0" anchor="b">
                    <a:lnL>
                      <a:noFill/>
                    </a:lnL>
                    <a:lnR>
                      <a:noFill/>
                    </a:lnR>
                    <a:lnT>
                      <a:noFill/>
                    </a:lnT>
                    <a:lnB>
                      <a:noFill/>
                    </a:lnB>
                  </a:tcPr>
                </a:tc>
                <a:tc>
                  <a:txBody>
                    <a:bodyPr/>
                    <a:lstStyle/>
                    <a:p>
                      <a:pPr algn="r" fontAlgn="b"/>
                      <a:r>
                        <a:rPr lang="en-US" sz="1000" b="0" i="0" u="none" strike="noStrike">
                          <a:solidFill>
                            <a:srgbClr val="000000"/>
                          </a:solidFill>
                          <a:latin typeface="Calibri"/>
                        </a:rPr>
                        <a:t>2.68063E-22</a:t>
                      </a: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Joules</a:t>
                      </a: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01"/>
                  </a:ext>
                </a:extLst>
              </a:tr>
              <a:tr h="167481">
                <a:tc>
                  <a:txBody>
                    <a:bodyPr/>
                    <a:lstStyle/>
                    <a:p>
                      <a:pPr algn="r" fontAlgn="b"/>
                      <a:r>
                        <a:rPr lang="en-US" sz="1000" b="0" i="0" u="none" strike="noStrike">
                          <a:solidFill>
                            <a:srgbClr val="000000"/>
                          </a:solidFill>
                          <a:latin typeface="Calibri"/>
                        </a:rPr>
                        <a:t>2</a:t>
                      </a:r>
                    </a:p>
                  </a:txBody>
                  <a:tcPr marL="8374" marR="8374" marT="8374" marB="0" anchor="b">
                    <a:lnL>
                      <a:noFill/>
                    </a:lnL>
                    <a:lnR>
                      <a:noFill/>
                    </a:lnR>
                    <a:lnT>
                      <a:noFill/>
                    </a:lnT>
                    <a:lnB>
                      <a:noFill/>
                    </a:lnB>
                  </a:tcPr>
                </a:tc>
                <a:tc>
                  <a:txBody>
                    <a:bodyPr/>
                    <a:lstStyle/>
                    <a:p>
                      <a:pPr algn="r" fontAlgn="b"/>
                      <a:r>
                        <a:rPr lang="en-US" sz="1000" b="0" i="0" u="none" strike="noStrike">
                          <a:solidFill>
                            <a:srgbClr val="000000"/>
                          </a:solidFill>
                          <a:latin typeface="Calibri"/>
                        </a:rPr>
                        <a:t>1.07225E-21</a:t>
                      </a: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Joules</a:t>
                      </a: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02"/>
                  </a:ext>
                </a:extLst>
              </a:tr>
              <a:tr h="167481">
                <a:tc>
                  <a:txBody>
                    <a:bodyPr/>
                    <a:lstStyle/>
                    <a:p>
                      <a:pPr algn="r" fontAlgn="b"/>
                      <a:r>
                        <a:rPr lang="en-US" sz="1000" b="0" i="0" u="none" strike="noStrike">
                          <a:solidFill>
                            <a:srgbClr val="000000"/>
                          </a:solidFill>
                          <a:latin typeface="Calibri"/>
                        </a:rPr>
                        <a:t>3</a:t>
                      </a:r>
                    </a:p>
                  </a:txBody>
                  <a:tcPr marL="8374" marR="8374" marT="8374" marB="0" anchor="b">
                    <a:lnL>
                      <a:noFill/>
                    </a:lnL>
                    <a:lnR>
                      <a:noFill/>
                    </a:lnR>
                    <a:lnT>
                      <a:noFill/>
                    </a:lnT>
                    <a:lnB>
                      <a:noFill/>
                    </a:lnB>
                  </a:tcPr>
                </a:tc>
                <a:tc>
                  <a:txBody>
                    <a:bodyPr/>
                    <a:lstStyle/>
                    <a:p>
                      <a:pPr algn="r" fontAlgn="b"/>
                      <a:r>
                        <a:rPr lang="en-US" sz="1000" b="0" i="0" u="none" strike="noStrike">
                          <a:solidFill>
                            <a:srgbClr val="000000"/>
                          </a:solidFill>
                          <a:latin typeface="Calibri"/>
                        </a:rPr>
                        <a:t>2.41256E-21</a:t>
                      </a: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Joules</a:t>
                      </a: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03"/>
                  </a:ext>
                </a:extLst>
              </a:tr>
              <a:tr h="167481">
                <a:tc>
                  <a:txBody>
                    <a:bodyPr/>
                    <a:lstStyle/>
                    <a:p>
                      <a:pPr algn="r" fontAlgn="b"/>
                      <a:r>
                        <a:rPr lang="en-US" sz="1000" b="0" i="0" u="none" strike="noStrike">
                          <a:solidFill>
                            <a:srgbClr val="000000"/>
                          </a:solidFill>
                          <a:latin typeface="Calibri"/>
                        </a:rPr>
                        <a:t>4</a:t>
                      </a:r>
                    </a:p>
                  </a:txBody>
                  <a:tcPr marL="8374" marR="8374" marT="8374" marB="0" anchor="b">
                    <a:lnL>
                      <a:noFill/>
                    </a:lnL>
                    <a:lnR>
                      <a:noFill/>
                    </a:lnR>
                    <a:lnT>
                      <a:noFill/>
                    </a:lnT>
                    <a:lnB>
                      <a:noFill/>
                    </a:lnB>
                  </a:tcPr>
                </a:tc>
                <a:tc>
                  <a:txBody>
                    <a:bodyPr/>
                    <a:lstStyle/>
                    <a:p>
                      <a:pPr algn="r" fontAlgn="b"/>
                      <a:r>
                        <a:rPr lang="en-US" sz="1000" b="0" i="0" u="none" strike="noStrike">
                          <a:solidFill>
                            <a:srgbClr val="000000"/>
                          </a:solidFill>
                          <a:latin typeface="Calibri"/>
                        </a:rPr>
                        <a:t>4.289E-21</a:t>
                      </a: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Joules</a:t>
                      </a: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gridSpan="4">
                  <a:txBody>
                    <a:bodyPr/>
                    <a:lstStyle/>
                    <a:p>
                      <a:pPr algn="l" fontAlgn="b"/>
                      <a:r>
                        <a:rPr lang="en-US" sz="1000" b="0" i="0" u="none" strike="noStrike">
                          <a:solidFill>
                            <a:srgbClr val="000000"/>
                          </a:solidFill>
                          <a:latin typeface="Calibri"/>
                        </a:rPr>
                        <a:t>E needed to go from E1 to E5 is going to be</a:t>
                      </a:r>
                    </a:p>
                  </a:txBody>
                  <a:tcPr marL="8374" marR="8374" marT="8374"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04"/>
                  </a:ext>
                </a:extLst>
              </a:tr>
              <a:tr h="167481">
                <a:tc>
                  <a:txBody>
                    <a:bodyPr/>
                    <a:lstStyle/>
                    <a:p>
                      <a:pPr algn="r" fontAlgn="b"/>
                      <a:r>
                        <a:rPr lang="en-US" sz="1000" b="0" i="0" u="none" strike="noStrike">
                          <a:solidFill>
                            <a:srgbClr val="000000"/>
                          </a:solidFill>
                          <a:latin typeface="Calibri"/>
                        </a:rPr>
                        <a:t>5</a:t>
                      </a:r>
                    </a:p>
                  </a:txBody>
                  <a:tcPr marL="8374" marR="8374" marT="8374" marB="0" anchor="b">
                    <a:lnL>
                      <a:noFill/>
                    </a:lnL>
                    <a:lnR>
                      <a:noFill/>
                    </a:lnR>
                    <a:lnT>
                      <a:noFill/>
                    </a:lnT>
                    <a:lnB>
                      <a:noFill/>
                    </a:lnB>
                  </a:tcPr>
                </a:tc>
                <a:tc>
                  <a:txBody>
                    <a:bodyPr/>
                    <a:lstStyle/>
                    <a:p>
                      <a:pPr algn="r" fontAlgn="b"/>
                      <a:r>
                        <a:rPr lang="en-US" sz="1000" b="0" i="0" u="none" strike="noStrike">
                          <a:solidFill>
                            <a:srgbClr val="000000"/>
                          </a:solidFill>
                          <a:latin typeface="Calibri"/>
                        </a:rPr>
                        <a:t>6.70156E-21</a:t>
                      </a: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Joules</a:t>
                      </a: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E5-E1</a:t>
                      </a:r>
                    </a:p>
                  </a:txBody>
                  <a:tcPr marL="8374" marR="8374" marT="8374" marB="0" anchor="b">
                    <a:lnL>
                      <a:noFill/>
                    </a:lnL>
                    <a:lnR>
                      <a:noFill/>
                    </a:lnR>
                    <a:lnT>
                      <a:noFill/>
                    </a:lnT>
                    <a:lnB>
                      <a:noFill/>
                    </a:lnB>
                  </a:tcPr>
                </a:tc>
                <a:tc>
                  <a:txBody>
                    <a:bodyPr/>
                    <a:lstStyle/>
                    <a:p>
                      <a:pPr algn="r" fontAlgn="b"/>
                      <a:r>
                        <a:rPr lang="en-US" sz="1000" b="0" i="0" u="none" strike="noStrike">
                          <a:solidFill>
                            <a:srgbClr val="000000"/>
                          </a:solidFill>
                          <a:latin typeface="Calibri"/>
                        </a:rPr>
                        <a:t>6.4335E-21</a:t>
                      </a: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Joules</a:t>
                      </a: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05"/>
                  </a:ext>
                </a:extLst>
              </a:tr>
              <a:tr h="167481">
                <a:tc>
                  <a:txBody>
                    <a:bodyPr/>
                    <a:lstStyle/>
                    <a:p>
                      <a:pPr algn="r" fontAlgn="b"/>
                      <a:r>
                        <a:rPr lang="en-US" sz="1000" b="0" i="0" u="none" strike="noStrike">
                          <a:solidFill>
                            <a:srgbClr val="000000"/>
                          </a:solidFill>
                          <a:latin typeface="Calibri"/>
                        </a:rPr>
                        <a:t>6</a:t>
                      </a:r>
                    </a:p>
                  </a:txBody>
                  <a:tcPr marL="8374" marR="8374" marT="8374" marB="0" anchor="b">
                    <a:lnL>
                      <a:noFill/>
                    </a:lnL>
                    <a:lnR>
                      <a:noFill/>
                    </a:lnR>
                    <a:lnT>
                      <a:noFill/>
                    </a:lnT>
                    <a:lnB>
                      <a:noFill/>
                    </a:lnB>
                  </a:tcPr>
                </a:tc>
                <a:tc>
                  <a:txBody>
                    <a:bodyPr/>
                    <a:lstStyle/>
                    <a:p>
                      <a:pPr algn="r" fontAlgn="b"/>
                      <a:r>
                        <a:rPr lang="en-US" sz="1000" b="0" i="0" u="none" strike="noStrike">
                          <a:solidFill>
                            <a:srgbClr val="000000"/>
                          </a:solidFill>
                          <a:latin typeface="Calibri"/>
                        </a:rPr>
                        <a:t>9.65025E-21</a:t>
                      </a: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Joules</a:t>
                      </a: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06"/>
                  </a:ext>
                </a:extLst>
              </a:tr>
              <a:tr h="167481">
                <a:tc>
                  <a:txBody>
                    <a:bodyPr/>
                    <a:lstStyle/>
                    <a:p>
                      <a:pPr algn="r" fontAlgn="b"/>
                      <a:r>
                        <a:rPr lang="en-US" sz="1000" b="0" i="0" u="none" strike="noStrike">
                          <a:solidFill>
                            <a:srgbClr val="000000"/>
                          </a:solidFill>
                          <a:latin typeface="Calibri"/>
                        </a:rPr>
                        <a:t>7</a:t>
                      </a:r>
                    </a:p>
                  </a:txBody>
                  <a:tcPr marL="8374" marR="8374" marT="8374" marB="0" anchor="b">
                    <a:lnL>
                      <a:noFill/>
                    </a:lnL>
                    <a:lnR>
                      <a:noFill/>
                    </a:lnR>
                    <a:lnT>
                      <a:noFill/>
                    </a:lnT>
                    <a:lnB>
                      <a:noFill/>
                    </a:lnB>
                  </a:tcPr>
                </a:tc>
                <a:tc>
                  <a:txBody>
                    <a:bodyPr/>
                    <a:lstStyle/>
                    <a:p>
                      <a:pPr algn="r" fontAlgn="b"/>
                      <a:r>
                        <a:rPr lang="en-US" sz="1000" b="0" i="0" u="none" strike="noStrike">
                          <a:solidFill>
                            <a:srgbClr val="000000"/>
                          </a:solidFill>
                          <a:latin typeface="Calibri"/>
                        </a:rPr>
                        <a:t>1.31351E-20</a:t>
                      </a: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Joules</a:t>
                      </a: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07"/>
                  </a:ext>
                </a:extLst>
              </a:tr>
              <a:tr h="167481">
                <a:tc>
                  <a:txBody>
                    <a:bodyPr/>
                    <a:lstStyle/>
                    <a:p>
                      <a:pPr algn="r" fontAlgn="b"/>
                      <a:r>
                        <a:rPr lang="en-US" sz="1000" b="0" i="0" u="none" strike="noStrike">
                          <a:solidFill>
                            <a:srgbClr val="000000"/>
                          </a:solidFill>
                          <a:latin typeface="Calibri"/>
                        </a:rPr>
                        <a:t>8</a:t>
                      </a:r>
                    </a:p>
                  </a:txBody>
                  <a:tcPr marL="8374" marR="8374" marT="8374" marB="0" anchor="b">
                    <a:lnL>
                      <a:noFill/>
                    </a:lnL>
                    <a:lnR>
                      <a:noFill/>
                    </a:lnR>
                    <a:lnT>
                      <a:noFill/>
                    </a:lnT>
                    <a:lnB>
                      <a:noFill/>
                    </a:lnB>
                  </a:tcPr>
                </a:tc>
                <a:tc>
                  <a:txBody>
                    <a:bodyPr/>
                    <a:lstStyle/>
                    <a:p>
                      <a:pPr algn="r" fontAlgn="b"/>
                      <a:r>
                        <a:rPr lang="en-US" sz="1000" b="0" i="0" u="none" strike="noStrike">
                          <a:solidFill>
                            <a:srgbClr val="000000"/>
                          </a:solidFill>
                          <a:latin typeface="Calibri"/>
                        </a:rPr>
                        <a:t>1.7156E-20</a:t>
                      </a: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Joules</a:t>
                      </a: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gridSpan="5">
                  <a:txBody>
                    <a:bodyPr/>
                    <a:lstStyle/>
                    <a:p>
                      <a:pPr algn="l" fontAlgn="b"/>
                      <a:r>
                        <a:rPr lang="en-US" sz="1000" b="0" i="0" u="none" strike="noStrike">
                          <a:solidFill>
                            <a:srgbClr val="000000"/>
                          </a:solidFill>
                          <a:latin typeface="Calibri"/>
                        </a:rPr>
                        <a:t>The wavelength of light equal to 6.4*10^-21 Joules</a:t>
                      </a:r>
                    </a:p>
                  </a:txBody>
                  <a:tcPr marL="8374" marR="8374" marT="8374"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r h="167481">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gridSpan="2">
                  <a:txBody>
                    <a:bodyPr/>
                    <a:lstStyle/>
                    <a:p>
                      <a:pPr algn="l" fontAlgn="b"/>
                      <a:r>
                        <a:rPr lang="en-US" sz="1000" b="0" i="0" u="none" strike="noStrike">
                          <a:solidFill>
                            <a:srgbClr val="000000"/>
                          </a:solidFill>
                          <a:latin typeface="Calibri"/>
                        </a:rPr>
                        <a:t>is equal to hc/E</a:t>
                      </a:r>
                    </a:p>
                  </a:txBody>
                  <a:tcPr marL="8374" marR="8374" marT="8374" marB="0" anchor="b">
                    <a:lnL>
                      <a:noFill/>
                    </a:lnL>
                    <a:lnR>
                      <a:noFill/>
                    </a:lnR>
                    <a:lnT>
                      <a:noFill/>
                    </a:lnT>
                    <a:lnB>
                      <a:noFill/>
                    </a:lnB>
                  </a:tcPr>
                </a:tc>
                <a:tc hMerge="1">
                  <a:txBody>
                    <a:bodyPr/>
                    <a:lstStyle/>
                    <a:p>
                      <a:endParaRPr lang="en-US"/>
                    </a:p>
                  </a:txBody>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09"/>
                  </a:ext>
                </a:extLst>
              </a:tr>
              <a:tr h="167481">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r" fontAlgn="b"/>
                      <a:r>
                        <a:rPr lang="en-US" sz="1000" b="0" i="0" u="none" strike="noStrike">
                          <a:solidFill>
                            <a:srgbClr val="000000"/>
                          </a:solidFill>
                          <a:latin typeface="Calibri"/>
                        </a:rPr>
                        <a:t>3.09163E-05</a:t>
                      </a:r>
                    </a:p>
                  </a:txBody>
                  <a:tcPr marL="8374" marR="8374" marT="8374" marB="0" anchor="b">
                    <a:lnL>
                      <a:noFill/>
                    </a:lnL>
                    <a:lnR>
                      <a:noFill/>
                    </a:lnR>
                    <a:lnT>
                      <a:noFill/>
                    </a:lnT>
                    <a:lnB>
                      <a:noFill/>
                    </a:lnB>
                  </a:tcPr>
                </a:tc>
                <a:tc>
                  <a:txBody>
                    <a:bodyPr/>
                    <a:lstStyle/>
                    <a:p>
                      <a:pPr algn="l" fontAlgn="b"/>
                      <a:r>
                        <a:rPr lang="en-US" sz="1000" b="0" i="0" u="none" strike="noStrike">
                          <a:solidFill>
                            <a:srgbClr val="000000"/>
                          </a:solidFill>
                          <a:latin typeface="Calibri"/>
                        </a:rPr>
                        <a:t>meters</a:t>
                      </a: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10"/>
                  </a:ext>
                </a:extLst>
              </a:tr>
              <a:tr h="167481">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a:solidFill>
                          <a:srgbClr val="000000"/>
                        </a:solidFill>
                        <a:latin typeface="Calibri"/>
                      </a:endParaRPr>
                    </a:p>
                  </a:txBody>
                  <a:tcPr marL="8374" marR="8374" marT="8374" marB="0" anchor="b">
                    <a:lnL>
                      <a:noFill/>
                    </a:lnL>
                    <a:lnR>
                      <a:noFill/>
                    </a:lnR>
                    <a:lnT>
                      <a:noFill/>
                    </a:lnT>
                    <a:lnB>
                      <a:noFill/>
                    </a:lnB>
                  </a:tcPr>
                </a:tc>
                <a:tc>
                  <a:txBody>
                    <a:bodyPr/>
                    <a:lstStyle/>
                    <a:p>
                      <a:pPr algn="l" fontAlgn="b"/>
                      <a:endParaRPr lang="en-US" sz="1000" b="0" i="0" u="none" strike="noStrike" dirty="0">
                        <a:solidFill>
                          <a:srgbClr val="000000"/>
                        </a:solidFill>
                        <a:latin typeface="Calibri"/>
                      </a:endParaRPr>
                    </a:p>
                  </a:txBody>
                  <a:tcPr marL="8374" marR="8374" marT="8374" marB="0" anchor="b">
                    <a:lnL>
                      <a:noFill/>
                    </a:lnL>
                    <a:lnR>
                      <a:noFill/>
                    </a:lnR>
                    <a:lnT>
                      <a:noFill/>
                    </a:lnT>
                    <a:lnB>
                      <a:noFill/>
                    </a:lnB>
                  </a:tcPr>
                </a:tc>
                <a:extLst>
                  <a:ext uri="{0D108BD9-81ED-4DB2-BD59-A6C34878D82A}">
                    <a16:rowId xmlns:a16="http://schemas.microsoft.com/office/drawing/2014/main" val="10011"/>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AutoShape 2"/>
          <p:cNvSpPr>
            <a:spLocks noChangeArrowheads="1"/>
          </p:cNvSpPr>
          <p:nvPr/>
        </p:nvSpPr>
        <p:spPr bwMode="auto">
          <a:xfrm>
            <a:off x="6324600" y="990600"/>
            <a:ext cx="1447800" cy="762000"/>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8688" y="18176"/>
                </a:moveTo>
                <a:cubicBezTo>
                  <a:pt x="20559" y="16176"/>
                  <a:pt x="21600" y="13539"/>
                  <a:pt x="21600" y="10800"/>
                </a:cubicBezTo>
                <a:cubicBezTo>
                  <a:pt x="21600" y="4835"/>
                  <a:pt x="16764" y="0"/>
                  <a:pt x="10800" y="0"/>
                </a:cubicBezTo>
                <a:cubicBezTo>
                  <a:pt x="5859" y="-1"/>
                  <a:pt x="1549" y="3351"/>
                  <a:pt x="332" y="8139"/>
                </a:cubicBezTo>
                <a:cubicBezTo>
                  <a:pt x="1549" y="3351"/>
                  <a:pt x="5859" y="-1"/>
                  <a:pt x="10800" y="0"/>
                </a:cubicBezTo>
                <a:cubicBezTo>
                  <a:pt x="16764" y="0"/>
                  <a:pt x="21600" y="4835"/>
                  <a:pt x="21600" y="10800"/>
                </a:cubicBezTo>
                <a:cubicBezTo>
                  <a:pt x="21600" y="13539"/>
                  <a:pt x="20559" y="16176"/>
                  <a:pt x="18688" y="18176"/>
                </a:cubicBezTo>
                <a:lnTo>
                  <a:pt x="20660" y="20021"/>
                </a:lnTo>
                <a:lnTo>
                  <a:pt x="16844" y="20148"/>
                </a:lnTo>
                <a:lnTo>
                  <a:pt x="16716" y="16332"/>
                </a:lnTo>
                <a:lnTo>
                  <a:pt x="18688" y="18176"/>
                </a:lnTo>
                <a:close/>
              </a:path>
            </a:pathLst>
          </a:custGeom>
          <a:solidFill>
            <a:srgbClr val="FFCC00"/>
          </a:solidFill>
          <a:ln w="9525">
            <a:round/>
            <a:headEnd/>
            <a:tailEnd/>
          </a:ln>
          <a:scene3d>
            <a:camera prst="legacyObliqueTopRight">
              <a:rot lat="17699992" lon="0" rev="0"/>
            </a:camera>
            <a:lightRig rig="legacyFlat3" dir="b"/>
          </a:scene3d>
          <a:sp3d extrusionH="176200" prstMaterial="legacyMatte">
            <a:bevelT w="13500" h="13500" prst="angle"/>
            <a:bevelB w="13500" h="13500" prst="angle"/>
            <a:extrusionClr>
              <a:srgbClr val="FFCC00"/>
            </a:extrusionClr>
            <a:contourClr>
              <a:srgbClr val="FFCC00"/>
            </a:contourClr>
          </a:sp3d>
        </p:spPr>
        <p:txBody>
          <a:bodyPr wrap="none" anchor="ctr">
            <a:flatTx/>
          </a:bodyPr>
          <a:lstStyle/>
          <a:p>
            <a:endParaRPr lang="en-US"/>
          </a:p>
        </p:txBody>
      </p:sp>
      <p:sp>
        <p:nvSpPr>
          <p:cNvPr id="63491" name="Line 3"/>
          <p:cNvSpPr>
            <a:spLocks noChangeShapeType="1"/>
          </p:cNvSpPr>
          <p:nvPr/>
        </p:nvSpPr>
        <p:spPr bwMode="auto">
          <a:xfrm flipH="1">
            <a:off x="7086600" y="685800"/>
            <a:ext cx="76200" cy="2895600"/>
          </a:xfrm>
          <a:prstGeom prst="line">
            <a:avLst/>
          </a:prstGeom>
          <a:noFill/>
          <a:ln w="9525">
            <a:solidFill>
              <a:srgbClr val="FFCC00"/>
            </a:solidFill>
            <a:round/>
            <a:headEnd/>
            <a:tailEnd/>
          </a:ln>
          <a:scene3d>
            <a:camera prst="legacyObliqueTopRight"/>
            <a:lightRig rig="legacyFlat3" dir="b"/>
          </a:scene3d>
          <a:sp3d extrusionH="49200" prstMaterial="legacyMatte">
            <a:bevelT w="13500" h="13500" prst="angle"/>
            <a:bevelB w="13500" h="13500" prst="angle"/>
            <a:extrusionClr>
              <a:srgbClr val="FFCC00"/>
            </a:extrusionClr>
            <a:contourClr>
              <a:srgbClr val="FFCC00"/>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63492" name="Line 4"/>
          <p:cNvSpPr>
            <a:spLocks noChangeShapeType="1"/>
          </p:cNvSpPr>
          <p:nvPr/>
        </p:nvSpPr>
        <p:spPr bwMode="auto">
          <a:xfrm>
            <a:off x="1752600" y="838200"/>
            <a:ext cx="76200" cy="2895600"/>
          </a:xfrm>
          <a:prstGeom prst="line">
            <a:avLst/>
          </a:prstGeom>
          <a:noFill/>
          <a:ln w="9525">
            <a:solidFill>
              <a:srgbClr val="FFCC00"/>
            </a:solidFill>
            <a:round/>
            <a:headEnd/>
            <a:tailEnd/>
          </a:ln>
          <a:scene3d>
            <a:camera prst="legacyObliqueTopRight"/>
            <a:lightRig rig="legacyFlat3" dir="b"/>
          </a:scene3d>
          <a:sp3d extrusionH="49200" prstMaterial="legacyMatte">
            <a:bevelT w="13500" h="13500" prst="angle"/>
            <a:bevelB w="13500" h="13500" prst="angle"/>
            <a:extrusionClr>
              <a:srgbClr val="FFCC00"/>
            </a:extrusionClr>
            <a:contourClr>
              <a:srgbClr val="FFCC00"/>
            </a:contourClr>
          </a:sp3d>
          <a:extLst>
            <a:ext uri="{909E8E84-426E-40DD-AFC4-6F175D3DCCD1}">
              <a14:hiddenFill xmlns:a14="http://schemas.microsoft.com/office/drawing/2010/main">
                <a:noFill/>
              </a14:hiddenFill>
            </a:ext>
          </a:extLst>
        </p:spPr>
        <p:txBody>
          <a:bodyPr wrap="none" anchor="ctr">
            <a:flatTx/>
          </a:bodyPr>
          <a:lstStyle/>
          <a:p>
            <a:endParaRPr lang="en-US"/>
          </a:p>
        </p:txBody>
      </p:sp>
      <p:sp>
        <p:nvSpPr>
          <p:cNvPr id="63493" name="AutoShape 5"/>
          <p:cNvSpPr>
            <a:spLocks noChangeArrowheads="1"/>
          </p:cNvSpPr>
          <p:nvPr/>
        </p:nvSpPr>
        <p:spPr bwMode="auto">
          <a:xfrm>
            <a:off x="3962400" y="2743200"/>
            <a:ext cx="1143000" cy="2286000"/>
          </a:xfrm>
          <a:prstGeom prst="triangle">
            <a:avLst>
              <a:gd name="adj" fmla="val 50000"/>
            </a:avLst>
          </a:prstGeom>
          <a:solidFill>
            <a:srgbClr val="0000FF"/>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0000FF"/>
            </a:extrusionClr>
            <a:contourClr>
              <a:srgbClr val="0000FF"/>
            </a:contourClr>
          </a:sp3d>
        </p:spPr>
        <p:txBody>
          <a:bodyPr wrap="none" anchor="ctr">
            <a:flatTx/>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pSp>
        <p:nvGrpSpPr>
          <p:cNvPr id="2" name="Group 6"/>
          <p:cNvGrpSpPr>
            <a:grpSpLocks/>
          </p:cNvGrpSpPr>
          <p:nvPr/>
        </p:nvGrpSpPr>
        <p:grpSpPr bwMode="auto">
          <a:xfrm>
            <a:off x="4038600" y="1752600"/>
            <a:ext cx="1143000" cy="1143000"/>
            <a:chOff x="2304" y="1536"/>
            <a:chExt cx="720" cy="720"/>
          </a:xfrm>
        </p:grpSpPr>
        <p:grpSp>
          <p:nvGrpSpPr>
            <p:cNvPr id="63583" name="Group 7"/>
            <p:cNvGrpSpPr>
              <a:grpSpLocks/>
            </p:cNvGrpSpPr>
            <p:nvPr/>
          </p:nvGrpSpPr>
          <p:grpSpPr bwMode="auto">
            <a:xfrm>
              <a:off x="2784" y="1680"/>
              <a:ext cx="240" cy="192"/>
              <a:chOff x="1872" y="912"/>
              <a:chExt cx="1296" cy="1008"/>
            </a:xfrm>
          </p:grpSpPr>
          <p:sp>
            <p:nvSpPr>
              <p:cNvPr id="63652" name="Oval 8"/>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53" name="Line 9"/>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654" name="Line 10"/>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84" name="Group 11"/>
            <p:cNvGrpSpPr>
              <a:grpSpLocks/>
            </p:cNvGrpSpPr>
            <p:nvPr/>
          </p:nvGrpSpPr>
          <p:grpSpPr bwMode="auto">
            <a:xfrm>
              <a:off x="2784" y="1920"/>
              <a:ext cx="240" cy="192"/>
              <a:chOff x="1872" y="912"/>
              <a:chExt cx="1296" cy="1008"/>
            </a:xfrm>
          </p:grpSpPr>
          <p:sp>
            <p:nvSpPr>
              <p:cNvPr id="63649" name="Oval 12"/>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50" name="Line 13"/>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51" name="Line 14"/>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85" name="Group 15"/>
            <p:cNvGrpSpPr>
              <a:grpSpLocks/>
            </p:cNvGrpSpPr>
            <p:nvPr/>
          </p:nvGrpSpPr>
          <p:grpSpPr bwMode="auto">
            <a:xfrm>
              <a:off x="2592" y="2064"/>
              <a:ext cx="240" cy="192"/>
              <a:chOff x="1872" y="912"/>
              <a:chExt cx="1296" cy="1008"/>
            </a:xfrm>
          </p:grpSpPr>
          <p:sp>
            <p:nvSpPr>
              <p:cNvPr id="63646" name="Oval 16"/>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47" name="Line 17"/>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48" name="Line 18"/>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86" name="Group 19"/>
            <p:cNvGrpSpPr>
              <a:grpSpLocks/>
            </p:cNvGrpSpPr>
            <p:nvPr/>
          </p:nvGrpSpPr>
          <p:grpSpPr bwMode="auto">
            <a:xfrm>
              <a:off x="2352" y="2016"/>
              <a:ext cx="240" cy="192"/>
              <a:chOff x="1872" y="912"/>
              <a:chExt cx="1296" cy="1008"/>
            </a:xfrm>
          </p:grpSpPr>
          <p:sp>
            <p:nvSpPr>
              <p:cNvPr id="63643" name="Oval 20"/>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44" name="Line 21"/>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45" name="Line 22"/>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87" name="Group 23"/>
            <p:cNvGrpSpPr>
              <a:grpSpLocks/>
            </p:cNvGrpSpPr>
            <p:nvPr/>
          </p:nvGrpSpPr>
          <p:grpSpPr bwMode="auto">
            <a:xfrm>
              <a:off x="2688" y="1968"/>
              <a:ext cx="240" cy="192"/>
              <a:chOff x="1872" y="912"/>
              <a:chExt cx="1296" cy="1008"/>
            </a:xfrm>
          </p:grpSpPr>
          <p:sp>
            <p:nvSpPr>
              <p:cNvPr id="63640" name="Oval 24"/>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41" name="Line 25"/>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642" name="Line 26"/>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88" name="Group 27"/>
            <p:cNvGrpSpPr>
              <a:grpSpLocks/>
            </p:cNvGrpSpPr>
            <p:nvPr/>
          </p:nvGrpSpPr>
          <p:grpSpPr bwMode="auto">
            <a:xfrm>
              <a:off x="2736" y="1824"/>
              <a:ext cx="240" cy="192"/>
              <a:chOff x="1872" y="912"/>
              <a:chExt cx="1296" cy="1008"/>
            </a:xfrm>
          </p:grpSpPr>
          <p:sp>
            <p:nvSpPr>
              <p:cNvPr id="63637" name="Oval 28"/>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38" name="Line 29"/>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639" name="Line 30"/>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89" name="Group 31"/>
            <p:cNvGrpSpPr>
              <a:grpSpLocks/>
            </p:cNvGrpSpPr>
            <p:nvPr/>
          </p:nvGrpSpPr>
          <p:grpSpPr bwMode="auto">
            <a:xfrm>
              <a:off x="2304" y="1872"/>
              <a:ext cx="240" cy="192"/>
              <a:chOff x="1872" y="912"/>
              <a:chExt cx="1296" cy="1008"/>
            </a:xfrm>
          </p:grpSpPr>
          <p:sp>
            <p:nvSpPr>
              <p:cNvPr id="63634" name="Oval 32"/>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35" name="Line 33"/>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36" name="Line 34"/>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90" name="Group 35"/>
            <p:cNvGrpSpPr>
              <a:grpSpLocks/>
            </p:cNvGrpSpPr>
            <p:nvPr/>
          </p:nvGrpSpPr>
          <p:grpSpPr bwMode="auto">
            <a:xfrm>
              <a:off x="2496" y="1536"/>
              <a:ext cx="240" cy="192"/>
              <a:chOff x="1872" y="912"/>
              <a:chExt cx="1296" cy="1008"/>
            </a:xfrm>
          </p:grpSpPr>
          <p:sp>
            <p:nvSpPr>
              <p:cNvPr id="63631" name="Oval 36"/>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32" name="Line 37"/>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33" name="Line 38"/>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91" name="Group 39"/>
            <p:cNvGrpSpPr>
              <a:grpSpLocks/>
            </p:cNvGrpSpPr>
            <p:nvPr/>
          </p:nvGrpSpPr>
          <p:grpSpPr bwMode="auto">
            <a:xfrm>
              <a:off x="2688" y="1632"/>
              <a:ext cx="240" cy="192"/>
              <a:chOff x="1872" y="912"/>
              <a:chExt cx="1296" cy="1008"/>
            </a:xfrm>
          </p:grpSpPr>
          <p:sp>
            <p:nvSpPr>
              <p:cNvPr id="63628" name="Oval 40"/>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29" name="Line 41"/>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30" name="Line 42"/>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92" name="Group 43"/>
            <p:cNvGrpSpPr>
              <a:grpSpLocks/>
            </p:cNvGrpSpPr>
            <p:nvPr/>
          </p:nvGrpSpPr>
          <p:grpSpPr bwMode="auto">
            <a:xfrm>
              <a:off x="2304" y="1680"/>
              <a:ext cx="240" cy="192"/>
              <a:chOff x="1872" y="912"/>
              <a:chExt cx="1296" cy="1008"/>
            </a:xfrm>
          </p:grpSpPr>
          <p:sp>
            <p:nvSpPr>
              <p:cNvPr id="63625" name="Oval 44"/>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26" name="Line 45"/>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627" name="Line 46"/>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93" name="Group 47"/>
            <p:cNvGrpSpPr>
              <a:grpSpLocks/>
            </p:cNvGrpSpPr>
            <p:nvPr/>
          </p:nvGrpSpPr>
          <p:grpSpPr bwMode="auto">
            <a:xfrm>
              <a:off x="2496" y="1776"/>
              <a:ext cx="240" cy="192"/>
              <a:chOff x="1872" y="912"/>
              <a:chExt cx="1296" cy="1008"/>
            </a:xfrm>
          </p:grpSpPr>
          <p:sp>
            <p:nvSpPr>
              <p:cNvPr id="63622" name="Oval 48"/>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23" name="Line 49"/>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24" name="Line 50"/>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94" name="Group 51"/>
            <p:cNvGrpSpPr>
              <a:grpSpLocks/>
            </p:cNvGrpSpPr>
            <p:nvPr/>
          </p:nvGrpSpPr>
          <p:grpSpPr bwMode="auto">
            <a:xfrm>
              <a:off x="2592" y="1872"/>
              <a:ext cx="240" cy="192"/>
              <a:chOff x="1872" y="912"/>
              <a:chExt cx="1296" cy="1008"/>
            </a:xfrm>
          </p:grpSpPr>
          <p:sp>
            <p:nvSpPr>
              <p:cNvPr id="63619" name="Oval 52"/>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20" name="Line 53"/>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621" name="Line 54"/>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95" name="Group 55"/>
            <p:cNvGrpSpPr>
              <a:grpSpLocks/>
            </p:cNvGrpSpPr>
            <p:nvPr/>
          </p:nvGrpSpPr>
          <p:grpSpPr bwMode="auto">
            <a:xfrm>
              <a:off x="2400" y="1872"/>
              <a:ext cx="240" cy="192"/>
              <a:chOff x="1872" y="912"/>
              <a:chExt cx="1296" cy="1008"/>
            </a:xfrm>
          </p:grpSpPr>
          <p:sp>
            <p:nvSpPr>
              <p:cNvPr id="63616" name="Oval 56"/>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17" name="Line 57"/>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618" name="Line 58"/>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96" name="Group 59"/>
            <p:cNvGrpSpPr>
              <a:grpSpLocks/>
            </p:cNvGrpSpPr>
            <p:nvPr/>
          </p:nvGrpSpPr>
          <p:grpSpPr bwMode="auto">
            <a:xfrm>
              <a:off x="2592" y="1632"/>
              <a:ext cx="240" cy="192"/>
              <a:chOff x="1872" y="912"/>
              <a:chExt cx="1296" cy="1008"/>
            </a:xfrm>
          </p:grpSpPr>
          <p:sp>
            <p:nvSpPr>
              <p:cNvPr id="63613" name="Oval 60"/>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14" name="Line 61"/>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615" name="Line 62"/>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97" name="Group 63"/>
            <p:cNvGrpSpPr>
              <a:grpSpLocks/>
            </p:cNvGrpSpPr>
            <p:nvPr/>
          </p:nvGrpSpPr>
          <p:grpSpPr bwMode="auto">
            <a:xfrm>
              <a:off x="2688" y="1776"/>
              <a:ext cx="240" cy="192"/>
              <a:chOff x="1872" y="912"/>
              <a:chExt cx="1296" cy="1008"/>
            </a:xfrm>
          </p:grpSpPr>
          <p:sp>
            <p:nvSpPr>
              <p:cNvPr id="63610" name="Oval 64"/>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11" name="Line 65"/>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12" name="Line 66"/>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98" name="Group 67"/>
            <p:cNvGrpSpPr>
              <a:grpSpLocks/>
            </p:cNvGrpSpPr>
            <p:nvPr/>
          </p:nvGrpSpPr>
          <p:grpSpPr bwMode="auto">
            <a:xfrm>
              <a:off x="2400" y="1632"/>
              <a:ext cx="240" cy="192"/>
              <a:chOff x="1872" y="912"/>
              <a:chExt cx="1296" cy="1008"/>
            </a:xfrm>
          </p:grpSpPr>
          <p:sp>
            <p:nvSpPr>
              <p:cNvPr id="63607" name="Oval 68"/>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08" name="Line 69"/>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09" name="Line 70"/>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99" name="Group 71"/>
            <p:cNvGrpSpPr>
              <a:grpSpLocks/>
            </p:cNvGrpSpPr>
            <p:nvPr/>
          </p:nvGrpSpPr>
          <p:grpSpPr bwMode="auto">
            <a:xfrm>
              <a:off x="2496" y="1968"/>
              <a:ext cx="240" cy="192"/>
              <a:chOff x="1872" y="912"/>
              <a:chExt cx="1296" cy="1008"/>
            </a:xfrm>
          </p:grpSpPr>
          <p:sp>
            <p:nvSpPr>
              <p:cNvPr id="63604" name="Oval 72"/>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05" name="Line 73"/>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06" name="Line 74"/>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600" name="Group 75"/>
            <p:cNvGrpSpPr>
              <a:grpSpLocks/>
            </p:cNvGrpSpPr>
            <p:nvPr/>
          </p:nvGrpSpPr>
          <p:grpSpPr bwMode="auto">
            <a:xfrm>
              <a:off x="2352" y="1776"/>
              <a:ext cx="240" cy="192"/>
              <a:chOff x="1872" y="912"/>
              <a:chExt cx="1296" cy="1008"/>
            </a:xfrm>
          </p:grpSpPr>
          <p:sp>
            <p:nvSpPr>
              <p:cNvPr id="63601" name="Oval 76"/>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602" name="Line 77"/>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603" name="Line 78"/>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63495" name="Group 79"/>
          <p:cNvGrpSpPr>
            <a:grpSpLocks/>
          </p:cNvGrpSpPr>
          <p:nvPr/>
        </p:nvGrpSpPr>
        <p:grpSpPr bwMode="auto">
          <a:xfrm>
            <a:off x="6705600" y="1752600"/>
            <a:ext cx="838200" cy="990600"/>
            <a:chOff x="3696" y="1440"/>
            <a:chExt cx="528" cy="624"/>
          </a:xfrm>
        </p:grpSpPr>
        <p:grpSp>
          <p:nvGrpSpPr>
            <p:cNvPr id="63539" name="Group 80"/>
            <p:cNvGrpSpPr>
              <a:grpSpLocks/>
            </p:cNvGrpSpPr>
            <p:nvPr/>
          </p:nvGrpSpPr>
          <p:grpSpPr bwMode="auto">
            <a:xfrm>
              <a:off x="3984" y="1488"/>
              <a:ext cx="240" cy="192"/>
              <a:chOff x="1872" y="912"/>
              <a:chExt cx="1296" cy="1008"/>
            </a:xfrm>
          </p:grpSpPr>
          <p:sp>
            <p:nvSpPr>
              <p:cNvPr id="63580" name="Oval 81"/>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81" name="Line 82"/>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582" name="Line 83"/>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40" name="Group 84"/>
            <p:cNvGrpSpPr>
              <a:grpSpLocks/>
            </p:cNvGrpSpPr>
            <p:nvPr/>
          </p:nvGrpSpPr>
          <p:grpSpPr bwMode="auto">
            <a:xfrm>
              <a:off x="3984" y="1728"/>
              <a:ext cx="240" cy="192"/>
              <a:chOff x="1872" y="912"/>
              <a:chExt cx="1296" cy="1008"/>
            </a:xfrm>
          </p:grpSpPr>
          <p:sp>
            <p:nvSpPr>
              <p:cNvPr id="63577" name="Oval 85"/>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78" name="Line 86"/>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79" name="Line 87"/>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41" name="Group 88"/>
            <p:cNvGrpSpPr>
              <a:grpSpLocks/>
            </p:cNvGrpSpPr>
            <p:nvPr/>
          </p:nvGrpSpPr>
          <p:grpSpPr bwMode="auto">
            <a:xfrm>
              <a:off x="3792" y="1872"/>
              <a:ext cx="240" cy="192"/>
              <a:chOff x="1872" y="912"/>
              <a:chExt cx="1296" cy="1008"/>
            </a:xfrm>
          </p:grpSpPr>
          <p:sp>
            <p:nvSpPr>
              <p:cNvPr id="63574" name="Oval 89"/>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75" name="Line 90"/>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76" name="Line 91"/>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42" name="Group 92"/>
            <p:cNvGrpSpPr>
              <a:grpSpLocks/>
            </p:cNvGrpSpPr>
            <p:nvPr/>
          </p:nvGrpSpPr>
          <p:grpSpPr bwMode="auto">
            <a:xfrm>
              <a:off x="3888" y="1776"/>
              <a:ext cx="240" cy="192"/>
              <a:chOff x="1872" y="912"/>
              <a:chExt cx="1296" cy="1008"/>
            </a:xfrm>
          </p:grpSpPr>
          <p:sp>
            <p:nvSpPr>
              <p:cNvPr id="63571" name="Oval 93"/>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72" name="Line 94"/>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573" name="Line 95"/>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43" name="Group 96"/>
            <p:cNvGrpSpPr>
              <a:grpSpLocks/>
            </p:cNvGrpSpPr>
            <p:nvPr/>
          </p:nvGrpSpPr>
          <p:grpSpPr bwMode="auto">
            <a:xfrm>
              <a:off x="3936" y="1632"/>
              <a:ext cx="240" cy="192"/>
              <a:chOff x="1872" y="912"/>
              <a:chExt cx="1296" cy="1008"/>
            </a:xfrm>
          </p:grpSpPr>
          <p:sp>
            <p:nvSpPr>
              <p:cNvPr id="63568" name="Oval 97"/>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69" name="Line 98"/>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570" name="Line 99"/>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44" name="Group 100"/>
            <p:cNvGrpSpPr>
              <a:grpSpLocks/>
            </p:cNvGrpSpPr>
            <p:nvPr/>
          </p:nvGrpSpPr>
          <p:grpSpPr bwMode="auto">
            <a:xfrm>
              <a:off x="3888" y="1440"/>
              <a:ext cx="240" cy="192"/>
              <a:chOff x="1872" y="912"/>
              <a:chExt cx="1296" cy="1008"/>
            </a:xfrm>
          </p:grpSpPr>
          <p:sp>
            <p:nvSpPr>
              <p:cNvPr id="63565" name="Oval 101"/>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66" name="Line 102"/>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67" name="Line 103"/>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45" name="Group 104"/>
            <p:cNvGrpSpPr>
              <a:grpSpLocks/>
            </p:cNvGrpSpPr>
            <p:nvPr/>
          </p:nvGrpSpPr>
          <p:grpSpPr bwMode="auto">
            <a:xfrm>
              <a:off x="3696" y="1584"/>
              <a:ext cx="240" cy="192"/>
              <a:chOff x="1872" y="912"/>
              <a:chExt cx="1296" cy="1008"/>
            </a:xfrm>
          </p:grpSpPr>
          <p:sp>
            <p:nvSpPr>
              <p:cNvPr id="63562" name="Oval 105"/>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63" name="Line 106"/>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64" name="Line 107"/>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46" name="Group 108"/>
            <p:cNvGrpSpPr>
              <a:grpSpLocks/>
            </p:cNvGrpSpPr>
            <p:nvPr/>
          </p:nvGrpSpPr>
          <p:grpSpPr bwMode="auto">
            <a:xfrm>
              <a:off x="3792" y="1680"/>
              <a:ext cx="240" cy="192"/>
              <a:chOff x="1872" y="912"/>
              <a:chExt cx="1296" cy="1008"/>
            </a:xfrm>
          </p:grpSpPr>
          <p:sp>
            <p:nvSpPr>
              <p:cNvPr id="63559" name="Oval 109"/>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60" name="Line 110"/>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561" name="Line 111"/>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47" name="Group 112"/>
            <p:cNvGrpSpPr>
              <a:grpSpLocks/>
            </p:cNvGrpSpPr>
            <p:nvPr/>
          </p:nvGrpSpPr>
          <p:grpSpPr bwMode="auto">
            <a:xfrm>
              <a:off x="3792" y="1440"/>
              <a:ext cx="240" cy="192"/>
              <a:chOff x="1872" y="912"/>
              <a:chExt cx="1296" cy="1008"/>
            </a:xfrm>
          </p:grpSpPr>
          <p:sp>
            <p:nvSpPr>
              <p:cNvPr id="63556" name="Oval 113"/>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57" name="Line 114"/>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558" name="Line 115"/>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48" name="Group 116"/>
            <p:cNvGrpSpPr>
              <a:grpSpLocks/>
            </p:cNvGrpSpPr>
            <p:nvPr/>
          </p:nvGrpSpPr>
          <p:grpSpPr bwMode="auto">
            <a:xfrm>
              <a:off x="3888" y="1584"/>
              <a:ext cx="240" cy="192"/>
              <a:chOff x="1872" y="912"/>
              <a:chExt cx="1296" cy="1008"/>
            </a:xfrm>
          </p:grpSpPr>
          <p:sp>
            <p:nvSpPr>
              <p:cNvPr id="63553" name="Oval 117"/>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54" name="Line 118"/>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55" name="Line 119"/>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49" name="Group 120"/>
            <p:cNvGrpSpPr>
              <a:grpSpLocks/>
            </p:cNvGrpSpPr>
            <p:nvPr/>
          </p:nvGrpSpPr>
          <p:grpSpPr bwMode="auto">
            <a:xfrm>
              <a:off x="3696" y="1776"/>
              <a:ext cx="240" cy="192"/>
              <a:chOff x="1872" y="912"/>
              <a:chExt cx="1296" cy="1008"/>
            </a:xfrm>
          </p:grpSpPr>
          <p:sp>
            <p:nvSpPr>
              <p:cNvPr id="63550" name="Oval 121"/>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51" name="Line 122"/>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52" name="Line 123"/>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63496" name="Group 124"/>
          <p:cNvGrpSpPr>
            <a:grpSpLocks/>
          </p:cNvGrpSpPr>
          <p:nvPr/>
        </p:nvGrpSpPr>
        <p:grpSpPr bwMode="auto">
          <a:xfrm>
            <a:off x="1371600" y="1752600"/>
            <a:ext cx="838200" cy="1066800"/>
            <a:chOff x="3216" y="1344"/>
            <a:chExt cx="528" cy="672"/>
          </a:xfrm>
        </p:grpSpPr>
        <p:grpSp>
          <p:nvGrpSpPr>
            <p:cNvPr id="63498" name="Group 125"/>
            <p:cNvGrpSpPr>
              <a:grpSpLocks/>
            </p:cNvGrpSpPr>
            <p:nvPr/>
          </p:nvGrpSpPr>
          <p:grpSpPr bwMode="auto">
            <a:xfrm>
              <a:off x="3216" y="1344"/>
              <a:ext cx="432" cy="672"/>
              <a:chOff x="3504" y="1344"/>
              <a:chExt cx="432" cy="672"/>
            </a:xfrm>
          </p:grpSpPr>
          <p:grpSp>
            <p:nvGrpSpPr>
              <p:cNvPr id="63511" name="Group 126"/>
              <p:cNvGrpSpPr>
                <a:grpSpLocks/>
              </p:cNvGrpSpPr>
              <p:nvPr/>
            </p:nvGrpSpPr>
            <p:grpSpPr bwMode="auto">
              <a:xfrm>
                <a:off x="3552" y="1824"/>
                <a:ext cx="240" cy="192"/>
                <a:chOff x="1872" y="912"/>
                <a:chExt cx="1296" cy="1008"/>
              </a:xfrm>
            </p:grpSpPr>
            <p:sp>
              <p:nvSpPr>
                <p:cNvPr id="63536" name="Oval 127"/>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37" name="Line 128"/>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38" name="Line 129"/>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12" name="Group 130"/>
              <p:cNvGrpSpPr>
                <a:grpSpLocks/>
              </p:cNvGrpSpPr>
              <p:nvPr/>
            </p:nvGrpSpPr>
            <p:grpSpPr bwMode="auto">
              <a:xfrm>
                <a:off x="3504" y="1680"/>
                <a:ext cx="240" cy="192"/>
                <a:chOff x="1872" y="912"/>
                <a:chExt cx="1296" cy="1008"/>
              </a:xfrm>
            </p:grpSpPr>
            <p:sp>
              <p:nvSpPr>
                <p:cNvPr id="63533" name="Oval 131"/>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34" name="Line 132"/>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35" name="Line 133"/>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13" name="Group 134"/>
              <p:cNvGrpSpPr>
                <a:grpSpLocks/>
              </p:cNvGrpSpPr>
              <p:nvPr/>
            </p:nvGrpSpPr>
            <p:grpSpPr bwMode="auto">
              <a:xfrm>
                <a:off x="3696" y="1344"/>
                <a:ext cx="240" cy="192"/>
                <a:chOff x="1872" y="912"/>
                <a:chExt cx="1296" cy="1008"/>
              </a:xfrm>
            </p:grpSpPr>
            <p:sp>
              <p:nvSpPr>
                <p:cNvPr id="63530" name="Oval 135"/>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31" name="Line 136"/>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32" name="Line 137"/>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14" name="Group 138"/>
              <p:cNvGrpSpPr>
                <a:grpSpLocks/>
              </p:cNvGrpSpPr>
              <p:nvPr/>
            </p:nvGrpSpPr>
            <p:grpSpPr bwMode="auto">
              <a:xfrm>
                <a:off x="3504" y="1488"/>
                <a:ext cx="240" cy="192"/>
                <a:chOff x="1872" y="912"/>
                <a:chExt cx="1296" cy="1008"/>
              </a:xfrm>
            </p:grpSpPr>
            <p:sp>
              <p:nvSpPr>
                <p:cNvPr id="63527" name="Oval 139"/>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28" name="Line 140"/>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529" name="Line 141"/>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15" name="Group 142"/>
              <p:cNvGrpSpPr>
                <a:grpSpLocks/>
              </p:cNvGrpSpPr>
              <p:nvPr/>
            </p:nvGrpSpPr>
            <p:grpSpPr bwMode="auto">
              <a:xfrm>
                <a:off x="3600" y="1680"/>
                <a:ext cx="240" cy="192"/>
                <a:chOff x="1872" y="912"/>
                <a:chExt cx="1296" cy="1008"/>
              </a:xfrm>
            </p:grpSpPr>
            <p:sp>
              <p:nvSpPr>
                <p:cNvPr id="63524" name="Oval 143"/>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25" name="Line 144"/>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526" name="Line 145"/>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16" name="Group 146"/>
              <p:cNvGrpSpPr>
                <a:grpSpLocks/>
              </p:cNvGrpSpPr>
              <p:nvPr/>
            </p:nvGrpSpPr>
            <p:grpSpPr bwMode="auto">
              <a:xfrm>
                <a:off x="3600" y="1440"/>
                <a:ext cx="240" cy="192"/>
                <a:chOff x="1872" y="912"/>
                <a:chExt cx="1296" cy="1008"/>
              </a:xfrm>
            </p:grpSpPr>
            <p:sp>
              <p:nvSpPr>
                <p:cNvPr id="63521" name="Oval 147"/>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22" name="Line 148"/>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23" name="Line 149"/>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17" name="Group 150"/>
              <p:cNvGrpSpPr>
                <a:grpSpLocks/>
              </p:cNvGrpSpPr>
              <p:nvPr/>
            </p:nvGrpSpPr>
            <p:grpSpPr bwMode="auto">
              <a:xfrm>
                <a:off x="3552" y="1584"/>
                <a:ext cx="240" cy="192"/>
                <a:chOff x="1872" y="912"/>
                <a:chExt cx="1296" cy="1008"/>
              </a:xfrm>
            </p:grpSpPr>
            <p:sp>
              <p:nvSpPr>
                <p:cNvPr id="63518" name="Oval 151"/>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19" name="Line 152"/>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20" name="Line 153"/>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63499" name="Group 154"/>
            <p:cNvGrpSpPr>
              <a:grpSpLocks/>
            </p:cNvGrpSpPr>
            <p:nvPr/>
          </p:nvGrpSpPr>
          <p:grpSpPr bwMode="auto">
            <a:xfrm>
              <a:off x="3408" y="1632"/>
              <a:ext cx="240" cy="192"/>
              <a:chOff x="1872" y="912"/>
              <a:chExt cx="1296" cy="1008"/>
            </a:xfrm>
          </p:grpSpPr>
          <p:sp>
            <p:nvSpPr>
              <p:cNvPr id="63508" name="Oval 155"/>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09" name="Line 156"/>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10" name="Line 157"/>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3500" name="Group 158"/>
            <p:cNvGrpSpPr>
              <a:grpSpLocks/>
            </p:cNvGrpSpPr>
            <p:nvPr/>
          </p:nvGrpSpPr>
          <p:grpSpPr bwMode="auto">
            <a:xfrm>
              <a:off x="3504" y="1488"/>
              <a:ext cx="240" cy="192"/>
              <a:chOff x="1872" y="912"/>
              <a:chExt cx="1296" cy="1008"/>
            </a:xfrm>
          </p:grpSpPr>
          <p:sp>
            <p:nvSpPr>
              <p:cNvPr id="63505" name="Oval 159"/>
              <p:cNvSpPr>
                <a:spLocks noChangeArrowheads="1"/>
              </p:cNvSpPr>
              <p:nvPr/>
            </p:nvSpPr>
            <p:spPr bwMode="auto">
              <a:xfrm>
                <a:off x="1872" y="912"/>
                <a:ext cx="1296" cy="1008"/>
              </a:xfrm>
              <a:prstGeom prst="ellipse">
                <a:avLst/>
              </a:prstGeom>
              <a:solidFill>
                <a:srgbClr val="FF0000"/>
              </a:solidFill>
              <a:ln>
                <a:noFill/>
              </a:ln>
              <a:extLst>
                <a:ext uri="{91240B29-F687-4F45-9708-019B960494DF}">
                  <a14:hiddenLine xmlns:a14="http://schemas.microsoft.com/office/drawing/2010/main" w="317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06" name="Line 160"/>
              <p:cNvSpPr>
                <a:spLocks noChangeShapeType="1"/>
              </p:cNvSpPr>
              <p:nvPr/>
            </p:nvSpPr>
            <p:spPr bwMode="auto">
              <a:xfrm flipV="1">
                <a:off x="2016" y="1440"/>
                <a:ext cx="1056"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sp>
            <p:nvSpPr>
              <p:cNvPr id="63507" name="Line 161"/>
              <p:cNvSpPr>
                <a:spLocks noChangeShapeType="1"/>
              </p:cNvSpPr>
              <p:nvPr/>
            </p:nvSpPr>
            <p:spPr bwMode="auto">
              <a:xfrm flipH="1" flipV="1">
                <a:off x="2544" y="1008"/>
                <a:ext cx="0" cy="816"/>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3175">
                    <a:solidFill>
                      <a:srgbClr val="000000"/>
                    </a:solidFill>
                    <a:round/>
                    <a:headEnd/>
                    <a:tailEnd/>
                  </a14:hiddenLine>
                </a:ext>
              </a:extLst>
            </p:spPr>
            <p:txBody>
              <a:bodyPr wrap="none" anchor="ctr"/>
              <a:lstStyle/>
              <a:p>
                <a:endParaRPr lang="en-US"/>
              </a:p>
            </p:txBody>
          </p:sp>
        </p:grpSp>
        <p:grpSp>
          <p:nvGrpSpPr>
            <p:cNvPr id="63501" name="Group 162"/>
            <p:cNvGrpSpPr>
              <a:grpSpLocks/>
            </p:cNvGrpSpPr>
            <p:nvPr/>
          </p:nvGrpSpPr>
          <p:grpSpPr bwMode="auto">
            <a:xfrm>
              <a:off x="3408" y="1824"/>
              <a:ext cx="240" cy="192"/>
              <a:chOff x="1872" y="912"/>
              <a:chExt cx="1296" cy="1008"/>
            </a:xfrm>
          </p:grpSpPr>
          <p:sp>
            <p:nvSpPr>
              <p:cNvPr id="63502" name="Oval 163"/>
              <p:cNvSpPr>
                <a:spLocks noChangeArrowheads="1"/>
              </p:cNvSpPr>
              <p:nvPr/>
            </p:nvSpPr>
            <p:spPr bwMode="auto">
              <a:xfrm>
                <a:off x="1872" y="912"/>
                <a:ext cx="1296" cy="1008"/>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63503" name="Line 164"/>
              <p:cNvSpPr>
                <a:spLocks noChangeShapeType="1"/>
              </p:cNvSpPr>
              <p:nvPr/>
            </p:nvSpPr>
            <p:spPr bwMode="auto">
              <a:xfrm flipV="1">
                <a:off x="2016" y="1440"/>
                <a:ext cx="1056" cy="0"/>
              </a:xfrm>
              <a:prstGeom prst="line">
                <a:avLst/>
              </a:prstGeom>
              <a:noFill/>
              <a:ln w="5715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504" name="Line 165"/>
              <p:cNvSpPr>
                <a:spLocks noChangeShapeType="1"/>
              </p:cNvSpPr>
              <p:nvPr/>
            </p:nvSpPr>
            <p:spPr bwMode="auto">
              <a:xfrm flipH="1" flipV="1">
                <a:off x="2544" y="1008"/>
                <a:ext cx="0" cy="816"/>
              </a:xfrm>
              <a:prstGeom prst="line">
                <a:avLst/>
              </a:prstGeom>
              <a:noFill/>
              <a:ln w="76200">
                <a:solidFill>
                  <a:srgbClr val="FFFF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63497" name="AutoShape 166"/>
          <p:cNvSpPr>
            <a:spLocks noChangeArrowheads="1"/>
          </p:cNvSpPr>
          <p:nvPr/>
        </p:nvSpPr>
        <p:spPr bwMode="auto">
          <a:xfrm rot="10800000">
            <a:off x="1066800" y="1295400"/>
            <a:ext cx="1447800" cy="762000"/>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8688" y="18176"/>
                </a:moveTo>
                <a:cubicBezTo>
                  <a:pt x="20559" y="16176"/>
                  <a:pt x="21600" y="13539"/>
                  <a:pt x="21600" y="10800"/>
                </a:cubicBezTo>
                <a:cubicBezTo>
                  <a:pt x="21600" y="4835"/>
                  <a:pt x="16764" y="0"/>
                  <a:pt x="10800" y="0"/>
                </a:cubicBezTo>
                <a:cubicBezTo>
                  <a:pt x="5859" y="-1"/>
                  <a:pt x="1549" y="3351"/>
                  <a:pt x="332" y="8139"/>
                </a:cubicBezTo>
                <a:cubicBezTo>
                  <a:pt x="1549" y="3351"/>
                  <a:pt x="5859" y="-1"/>
                  <a:pt x="10800" y="0"/>
                </a:cubicBezTo>
                <a:cubicBezTo>
                  <a:pt x="16764" y="0"/>
                  <a:pt x="21600" y="4835"/>
                  <a:pt x="21600" y="10800"/>
                </a:cubicBezTo>
                <a:cubicBezTo>
                  <a:pt x="21600" y="13539"/>
                  <a:pt x="20559" y="16176"/>
                  <a:pt x="18688" y="18176"/>
                </a:cubicBezTo>
                <a:lnTo>
                  <a:pt x="20660" y="20021"/>
                </a:lnTo>
                <a:lnTo>
                  <a:pt x="16844" y="20148"/>
                </a:lnTo>
                <a:lnTo>
                  <a:pt x="16716" y="16332"/>
                </a:lnTo>
                <a:lnTo>
                  <a:pt x="18688" y="18176"/>
                </a:lnTo>
                <a:close/>
              </a:path>
            </a:pathLst>
          </a:custGeom>
          <a:solidFill>
            <a:srgbClr val="FFCC00"/>
          </a:solidFill>
          <a:ln w="9525">
            <a:round/>
            <a:headEnd/>
            <a:tailEnd/>
          </a:ln>
          <a:scene3d>
            <a:camera prst="legacyObliqueTopRight">
              <a:rot lat="17699992" lon="0" rev="0"/>
            </a:camera>
            <a:lightRig rig="legacyFlat3" dir="b"/>
          </a:scene3d>
          <a:sp3d extrusionH="176200" prstMaterial="legacyMatte">
            <a:bevelT w="13500" h="13500" prst="angle"/>
            <a:bevelB w="13500" h="13500" prst="angle"/>
            <a:extrusionClr>
              <a:srgbClr val="FFCC00"/>
            </a:extrusionClr>
            <a:contourClr>
              <a:srgbClr val="FFCC00"/>
            </a:contourClr>
          </a:sp3d>
        </p:spPr>
        <p:txBody>
          <a:bodyPr wrap="none" anchor="ctr">
            <a:flatTx/>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3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6*min(max(#ppt_w*#ppt_h,.3),1)-7.4)/-.7*#ppt_w"/>
                                          </p:val>
                                        </p:tav>
                                        <p:tav tm="100000">
                                          <p:val>
                                            <p:strVal val="#ppt_w"/>
                                          </p:val>
                                        </p:tav>
                                      </p:tavLst>
                                    </p:anim>
                                    <p:anim calcmode="lin" valueType="num">
                                      <p:cBhvr>
                                        <p:cTn id="8" dur="500" fill="hold"/>
                                        <p:tgtEl>
                                          <p:spTgt spid="2"/>
                                        </p:tgtEl>
                                        <p:attrNameLst>
                                          <p:attrName>ppt_h</p:attrName>
                                        </p:attrNameLst>
                                      </p:cBhvr>
                                      <p:tavLst>
                                        <p:tav tm="0">
                                          <p:val>
                                            <p:strVal val="(6*min(max(#ppt_w*#ppt_h,.3),1)-7.4)/-.7*#ppt_h"/>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533400" y="609600"/>
            <a:ext cx="6934200" cy="558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800">
                <a:latin typeface="Times New Roman" panose="02020603050405020304" pitchFamily="18" charset="0"/>
              </a:rPr>
              <a:t>What is superfluidity?  </a:t>
            </a:r>
          </a:p>
          <a:p>
            <a:pPr>
              <a:spcBef>
                <a:spcPct val="50000"/>
              </a:spcBef>
              <a:buFontTx/>
              <a:buNone/>
            </a:pPr>
            <a:r>
              <a:rPr lang="en-US" altLang="en-US" sz="4800">
                <a:latin typeface="Times New Roman" panose="02020603050405020304" pitchFamily="18" charset="0"/>
              </a:rPr>
              <a:t>Well, it’s a substance existing as a Bose-Einstein Condensate, of course.</a:t>
            </a:r>
          </a:p>
          <a:p>
            <a:pPr>
              <a:spcBef>
                <a:spcPct val="50000"/>
              </a:spcBef>
              <a:buFontTx/>
              <a:buNone/>
            </a:pPr>
            <a:endParaRPr lang="en-US" altLang="en-US" sz="4800">
              <a:latin typeface="Times New Roman" panose="02020603050405020304" pitchFamily="18" charset="0"/>
            </a:endParaRPr>
          </a:p>
          <a:p>
            <a:pPr>
              <a:spcBef>
                <a:spcPct val="50000"/>
              </a:spcBef>
              <a:buFontTx/>
              <a:buNone/>
            </a:pPr>
            <a:endParaRPr lang="en-US" altLang="en-US" sz="2400">
              <a:latin typeface="Times New Roman" panose="02020603050405020304" pitchFamily="18" charset="0"/>
            </a:endParaRPr>
          </a:p>
          <a:p>
            <a:pPr>
              <a:spcBef>
                <a:spcPct val="50000"/>
              </a:spcBef>
              <a:buFontTx/>
              <a:buNone/>
            </a:pPr>
            <a:endParaRPr lang="en-US" altLang="en-US" sz="2400">
              <a:latin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685800" y="533400"/>
            <a:ext cx="7315200" cy="624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b="1">
                <a:latin typeface="Times New Roman" panose="02020603050405020304" pitchFamily="18" charset="0"/>
              </a:rPr>
              <a:t>Matter comes in two different types:</a:t>
            </a:r>
            <a:endParaRPr lang="en-US" altLang="en-US" sz="3600">
              <a:latin typeface="Times New Roman" panose="02020603050405020304" pitchFamily="18" charset="0"/>
            </a:endParaRPr>
          </a:p>
          <a:p>
            <a:pPr>
              <a:spcBef>
                <a:spcPct val="50000"/>
              </a:spcBef>
            </a:pPr>
            <a:r>
              <a:rPr lang="en-US" altLang="en-US">
                <a:latin typeface="Times New Roman" panose="02020603050405020304" pitchFamily="18" charset="0"/>
              </a:rPr>
              <a:t>Fermions</a:t>
            </a:r>
          </a:p>
          <a:p>
            <a:pPr>
              <a:spcBef>
                <a:spcPct val="50000"/>
              </a:spcBef>
            </a:pPr>
            <a:r>
              <a:rPr lang="en-US" altLang="en-US">
                <a:latin typeface="Times New Roman" panose="02020603050405020304" pitchFamily="18" charset="0"/>
              </a:rPr>
              <a:t>Bosons</a:t>
            </a:r>
          </a:p>
          <a:p>
            <a:pPr>
              <a:spcBef>
                <a:spcPct val="50000"/>
              </a:spcBef>
              <a:buFontTx/>
              <a:buNone/>
            </a:pPr>
            <a:r>
              <a:rPr lang="en-US" altLang="en-US" b="1">
                <a:latin typeface="Times New Roman" panose="02020603050405020304" pitchFamily="18" charset="0"/>
              </a:rPr>
              <a:t>Fermions </a:t>
            </a:r>
            <a:r>
              <a:rPr lang="en-US" altLang="en-US">
                <a:latin typeface="Times New Roman" panose="02020603050405020304" pitchFamily="18" charset="0"/>
              </a:rPr>
              <a:t>are called spin-half particles.  Common fermions are electrons and protons.</a:t>
            </a:r>
          </a:p>
          <a:p>
            <a:pPr>
              <a:spcBef>
                <a:spcPct val="50000"/>
              </a:spcBef>
              <a:buFontTx/>
              <a:buNone/>
            </a:pPr>
            <a:r>
              <a:rPr lang="en-US" altLang="en-US" b="1">
                <a:latin typeface="Times New Roman" panose="02020603050405020304" pitchFamily="18" charset="0"/>
              </a:rPr>
              <a:t>Bosons </a:t>
            </a:r>
            <a:r>
              <a:rPr lang="en-US" altLang="en-US">
                <a:latin typeface="Times New Roman" panose="02020603050405020304" pitchFamily="18" charset="0"/>
              </a:rPr>
              <a:t>are called integer spin particles.  Common bosons are photons (light) and He-4 atoms.</a:t>
            </a:r>
          </a:p>
          <a:p>
            <a:pPr>
              <a:spcBef>
                <a:spcPct val="50000"/>
              </a:spcBef>
              <a:buFontTx/>
              <a:buNone/>
            </a:pPr>
            <a:endParaRPr lang="en-US" altLang="en-US">
              <a:latin typeface="Times New Roman" panose="02020603050405020304" pitchFamily="18" charset="0"/>
            </a:endParaRPr>
          </a:p>
        </p:txBody>
      </p:sp>
      <p:sp>
        <p:nvSpPr>
          <p:cNvPr id="67587" name="Oval 3"/>
          <p:cNvSpPr>
            <a:spLocks noChangeArrowheads="1"/>
          </p:cNvSpPr>
          <p:nvPr/>
        </p:nvSpPr>
        <p:spPr bwMode="auto">
          <a:xfrm>
            <a:off x="3657600" y="5638800"/>
            <a:ext cx="381000" cy="381000"/>
          </a:xfrm>
          <a:prstGeom prst="ellipse">
            <a:avLst/>
          </a:prstGeom>
          <a:solidFill>
            <a:srgbClr val="FF33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US" altLang="en-US" sz="2400">
              <a:latin typeface="Times New Roman" panose="02020603050405020304" pitchFamily="18" charset="0"/>
            </a:endParaRPr>
          </a:p>
        </p:txBody>
      </p:sp>
      <p:sp>
        <p:nvSpPr>
          <p:cNvPr id="67588" name="Oval 4"/>
          <p:cNvSpPr>
            <a:spLocks noChangeArrowheads="1"/>
          </p:cNvSpPr>
          <p:nvPr/>
        </p:nvSpPr>
        <p:spPr bwMode="auto">
          <a:xfrm>
            <a:off x="3505200" y="5867400"/>
            <a:ext cx="381000" cy="381000"/>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US" altLang="en-US" sz="2400">
              <a:latin typeface="Times New Roman" panose="02020603050405020304" pitchFamily="18" charset="0"/>
            </a:endParaRPr>
          </a:p>
        </p:txBody>
      </p:sp>
      <p:sp>
        <p:nvSpPr>
          <p:cNvPr id="67589" name="Oval 5"/>
          <p:cNvSpPr>
            <a:spLocks noChangeArrowheads="1"/>
          </p:cNvSpPr>
          <p:nvPr/>
        </p:nvSpPr>
        <p:spPr bwMode="auto">
          <a:xfrm>
            <a:off x="3810000" y="5943600"/>
            <a:ext cx="381000" cy="381000"/>
          </a:xfrm>
          <a:prstGeom prst="ellipse">
            <a:avLst/>
          </a:prstGeom>
          <a:solidFill>
            <a:srgbClr val="FF3300"/>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US" altLang="en-US" sz="2400">
              <a:latin typeface="Times New Roman" panose="02020603050405020304" pitchFamily="18" charset="0"/>
            </a:endParaRPr>
          </a:p>
        </p:txBody>
      </p:sp>
      <p:sp>
        <p:nvSpPr>
          <p:cNvPr id="67590" name="Oval 6"/>
          <p:cNvSpPr>
            <a:spLocks noChangeArrowheads="1"/>
          </p:cNvSpPr>
          <p:nvPr/>
        </p:nvSpPr>
        <p:spPr bwMode="auto">
          <a:xfrm>
            <a:off x="3962400" y="5715000"/>
            <a:ext cx="381000" cy="381000"/>
          </a:xfrm>
          <a:prstGeom prst="ellipse">
            <a:avLst/>
          </a:prstGeom>
          <a:solidFill>
            <a:schemeClr val="accent2"/>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US" altLang="en-US" sz="2400">
              <a:latin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2"/>
          <p:cNvSpPr txBox="1">
            <a:spLocks noChangeArrowheads="1"/>
          </p:cNvSpPr>
          <p:nvPr/>
        </p:nvSpPr>
        <p:spPr bwMode="auto">
          <a:xfrm>
            <a:off x="533400" y="685800"/>
            <a:ext cx="6629400"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b="1">
                <a:latin typeface="Times New Roman" panose="02020603050405020304" pitchFamily="18" charset="0"/>
              </a:rPr>
              <a:t>Fermions</a:t>
            </a:r>
            <a:r>
              <a:rPr lang="en-US" altLang="en-US" sz="2400">
                <a:latin typeface="Times New Roman" panose="02020603050405020304" pitchFamily="18" charset="0"/>
              </a:rPr>
              <a:t> obey something called “The Pauli Exclusion Principle”.  This simply means that two fermions can’t be in the same place at the same time.</a:t>
            </a:r>
          </a:p>
          <a:p>
            <a:pPr>
              <a:spcBef>
                <a:spcPct val="50000"/>
              </a:spcBef>
              <a:buFontTx/>
              <a:buNone/>
            </a:pPr>
            <a:endParaRPr lang="en-US" altLang="en-US" sz="2400">
              <a:latin typeface="Times New Roman" panose="02020603050405020304" pitchFamily="18" charset="0"/>
            </a:endParaRPr>
          </a:p>
          <a:p>
            <a:pPr>
              <a:spcBef>
                <a:spcPct val="50000"/>
              </a:spcBef>
              <a:buFontTx/>
              <a:buNone/>
            </a:pPr>
            <a:r>
              <a:rPr lang="en-US" altLang="en-US" sz="2400" b="1">
                <a:latin typeface="Times New Roman" panose="02020603050405020304" pitchFamily="18" charset="0"/>
              </a:rPr>
              <a:t>Bosons</a:t>
            </a:r>
            <a:r>
              <a:rPr lang="en-US" altLang="en-US" sz="2400">
                <a:latin typeface="Times New Roman" panose="02020603050405020304" pitchFamily="18" charset="0"/>
              </a:rPr>
              <a:t> don’t obey the Pauli Exclusion Principle.  This means that two Bosons can be in the same place at the same time.</a:t>
            </a:r>
          </a:p>
        </p:txBody>
      </p:sp>
      <p:pic>
        <p:nvPicPr>
          <p:cNvPr id="69635" name="Picture 3" descr="bec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3733800"/>
            <a:ext cx="3733800" cy="248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36" name="Text Box 4"/>
          <p:cNvSpPr txBox="1">
            <a:spLocks noChangeArrowheads="1"/>
          </p:cNvSpPr>
          <p:nvPr/>
        </p:nvSpPr>
        <p:spPr bwMode="auto">
          <a:xfrm>
            <a:off x="228600" y="6172200"/>
            <a:ext cx="640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b="1">
                <a:latin typeface="Times New Roman" panose="02020603050405020304" pitchFamily="18" charset="0"/>
              </a:rPr>
              <a:t>http://www.colorado.edu/physics/2000/bec/</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 Box 2"/>
          <p:cNvSpPr txBox="1">
            <a:spLocks noChangeArrowheads="1"/>
          </p:cNvSpPr>
          <p:nvPr/>
        </p:nvSpPr>
        <p:spPr bwMode="auto">
          <a:xfrm>
            <a:off x="1066800" y="990600"/>
            <a:ext cx="65532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The 1996 Nobel Prize was given to the group who first created a group bosons all exiting in the place at the same time--this was call a Bose-Einstein Condensate, or a Super-Fluid.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381000"/>
            <a:ext cx="8153400" cy="4246563"/>
          </a:xfrm>
          <a:prstGeom prst="rect">
            <a:avLst/>
          </a:prstGeom>
          <a:noFill/>
        </p:spPr>
        <p:txBody>
          <a:bodyPr>
            <a:spAutoFit/>
          </a:bodyPr>
          <a:lstStyle/>
          <a:p>
            <a:pPr eaLnBrk="1" hangingPunct="1">
              <a:defRPr/>
            </a:pPr>
            <a:r>
              <a:rPr lang="en-US" dirty="0">
                <a:latin typeface="Arial" charset="0"/>
              </a:rPr>
              <a:t>Chapter 12:  We discussed rotational motion.  A test question on this chapter will require to you either:</a:t>
            </a:r>
          </a:p>
          <a:p>
            <a:pPr marL="342900" indent="-342900" eaLnBrk="1" hangingPunct="1">
              <a:buFontTx/>
              <a:buAutoNum type="alphaLcParenR"/>
              <a:defRPr/>
            </a:pPr>
            <a:r>
              <a:rPr lang="en-US" dirty="0">
                <a:latin typeface="Arial" charset="0"/>
              </a:rPr>
              <a:t>Use conservation of energy or</a:t>
            </a:r>
          </a:p>
          <a:p>
            <a:pPr marL="342900" indent="-342900" eaLnBrk="1" hangingPunct="1">
              <a:buFontTx/>
              <a:buAutoNum type="alphaLcParenR"/>
              <a:defRPr/>
            </a:pPr>
            <a:r>
              <a:rPr lang="en-US" dirty="0">
                <a:latin typeface="Arial" charset="0"/>
              </a:rPr>
              <a:t>Use conservation of angular momentum or</a:t>
            </a:r>
          </a:p>
          <a:p>
            <a:pPr marL="342900" indent="-342900" eaLnBrk="1" hangingPunct="1">
              <a:buFontTx/>
              <a:buAutoNum type="alphaLcParenR"/>
              <a:defRPr/>
            </a:pPr>
            <a:r>
              <a:rPr lang="en-US" dirty="0">
                <a:latin typeface="Arial" charset="0"/>
              </a:rPr>
              <a:t>Use </a:t>
            </a:r>
            <a:r>
              <a:rPr lang="en-US" dirty="0" err="1">
                <a:latin typeface="Arial" charset="0"/>
              </a:rPr>
              <a:t>Torque</a:t>
            </a:r>
            <a:r>
              <a:rPr lang="en-US" baseline="-25000" dirty="0" err="1">
                <a:latin typeface="Arial" charset="0"/>
              </a:rPr>
              <a:t>net</a:t>
            </a:r>
            <a:r>
              <a:rPr lang="en-US" dirty="0">
                <a:latin typeface="Arial" charset="0"/>
              </a:rPr>
              <a:t> = I</a:t>
            </a:r>
            <a:r>
              <a:rPr lang="en-US" dirty="0">
                <a:latin typeface="Arial" charset="0"/>
                <a:sym typeface="Symbol"/>
              </a:rPr>
              <a:t></a:t>
            </a:r>
            <a:endParaRPr lang="en-US" dirty="0">
              <a:latin typeface="Arial" charset="0"/>
            </a:endParaRPr>
          </a:p>
          <a:p>
            <a:pPr marL="342900" indent="-342900" eaLnBrk="1" hangingPunct="1">
              <a:defRPr/>
            </a:pPr>
            <a:endParaRPr lang="en-US" dirty="0">
              <a:latin typeface="Arial" charset="0"/>
            </a:endParaRPr>
          </a:p>
          <a:p>
            <a:pPr marL="342900" indent="-342900" eaLnBrk="1" hangingPunct="1">
              <a:defRPr/>
            </a:pPr>
            <a:r>
              <a:rPr lang="en-US" dirty="0">
                <a:latin typeface="Arial" charset="0"/>
              </a:rPr>
              <a:t>Chapter 13:  We learned that F = </a:t>
            </a:r>
            <a:r>
              <a:rPr lang="en-US" dirty="0" err="1">
                <a:latin typeface="Arial" charset="0"/>
              </a:rPr>
              <a:t>GmM</a:t>
            </a:r>
            <a:r>
              <a:rPr lang="en-US" dirty="0">
                <a:latin typeface="Arial" charset="0"/>
              </a:rPr>
              <a:t>/r</a:t>
            </a:r>
            <a:r>
              <a:rPr lang="en-US" baseline="30000" dirty="0">
                <a:latin typeface="Arial" charset="0"/>
              </a:rPr>
              <a:t>2</a:t>
            </a:r>
            <a:r>
              <a:rPr lang="en-US" dirty="0">
                <a:latin typeface="Arial" charset="0"/>
              </a:rPr>
              <a:t>   </a:t>
            </a:r>
          </a:p>
          <a:p>
            <a:pPr marL="342900" indent="-342900" eaLnBrk="1" hangingPunct="1">
              <a:defRPr/>
            </a:pPr>
            <a:r>
              <a:rPr lang="en-US" dirty="0">
                <a:latin typeface="Arial" charset="0"/>
              </a:rPr>
              <a:t>To solve any problem in Chapter 13 you need to either use the force equation along with a picture and FBD to find what you’re looking for  - or – you might need to use Conservation of Energy in which case using the work </a:t>
            </a:r>
            <a:r>
              <a:rPr lang="en-US" dirty="0" err="1">
                <a:latin typeface="Arial" charset="0"/>
              </a:rPr>
              <a:t>theorum</a:t>
            </a:r>
            <a:r>
              <a:rPr lang="en-US" dirty="0">
                <a:latin typeface="Arial" charset="0"/>
              </a:rPr>
              <a:t> from Ph 211 you find that </a:t>
            </a:r>
            <a:r>
              <a:rPr lang="en-US" dirty="0" err="1">
                <a:latin typeface="Arial" charset="0"/>
              </a:rPr>
              <a:t>U</a:t>
            </a:r>
            <a:r>
              <a:rPr lang="en-US" baseline="-25000" dirty="0" err="1">
                <a:latin typeface="Arial" charset="0"/>
              </a:rPr>
              <a:t>g</a:t>
            </a:r>
            <a:r>
              <a:rPr lang="en-US" dirty="0">
                <a:latin typeface="Arial" charset="0"/>
              </a:rPr>
              <a:t> = -</a:t>
            </a:r>
            <a:r>
              <a:rPr lang="en-US" dirty="0" err="1">
                <a:latin typeface="Arial" charset="0"/>
              </a:rPr>
              <a:t>GmM</a:t>
            </a:r>
            <a:r>
              <a:rPr lang="en-US" dirty="0">
                <a:latin typeface="Arial" charset="0"/>
              </a:rPr>
              <a:t>/r</a:t>
            </a:r>
          </a:p>
          <a:p>
            <a:pPr marL="342900" indent="-342900" eaLnBrk="1" hangingPunct="1">
              <a:defRPr/>
            </a:pPr>
            <a:endParaRPr lang="en-US" dirty="0">
              <a:latin typeface="Arial" charset="0"/>
            </a:endParaRPr>
          </a:p>
          <a:p>
            <a:pPr marL="342900" indent="-342900" eaLnBrk="1" hangingPunct="1">
              <a:defRPr/>
            </a:pPr>
            <a:r>
              <a:rPr lang="en-US" dirty="0">
                <a:latin typeface="Arial" charset="0"/>
              </a:rPr>
              <a:t>Chapter 14:  SHM – in this chapter a FBD needs to reduce down an equation that has a form of a = -</a:t>
            </a:r>
            <a:r>
              <a:rPr lang="en-US" dirty="0">
                <a:latin typeface="Arial" charset="0"/>
                <a:sym typeface="Symbol"/>
              </a:rPr>
              <a:t></a:t>
            </a:r>
            <a:r>
              <a:rPr lang="en-US" baseline="30000" dirty="0">
                <a:latin typeface="Arial" charset="0"/>
                <a:sym typeface="Symbol"/>
              </a:rPr>
              <a:t>2</a:t>
            </a:r>
            <a:r>
              <a:rPr lang="en-US" dirty="0">
                <a:latin typeface="Arial" charset="0"/>
                <a:sym typeface="Symbol"/>
              </a:rPr>
              <a:t>s.  Once you get this equation you know that the equation of motion is s(t) = </a:t>
            </a:r>
            <a:r>
              <a:rPr lang="en-US" dirty="0" err="1">
                <a:latin typeface="Arial" charset="0"/>
                <a:sym typeface="Symbol"/>
              </a:rPr>
              <a:t>Acos</a:t>
            </a:r>
            <a:r>
              <a:rPr lang="en-US" dirty="0">
                <a:latin typeface="Arial" charset="0"/>
                <a:sym typeface="Symbol"/>
              </a:rPr>
              <a:t>(t + </a:t>
            </a:r>
            <a:r>
              <a:rPr lang="en-US" baseline="-25000" dirty="0">
                <a:latin typeface="Arial" charset="0"/>
                <a:sym typeface="Symbol"/>
              </a:rPr>
              <a:t>o</a:t>
            </a:r>
            <a:r>
              <a:rPr lang="en-US" dirty="0">
                <a:latin typeface="Arial" charset="0"/>
                <a:sym typeface="Symbol"/>
              </a:rPr>
              <a:t>)</a:t>
            </a:r>
            <a:endParaRPr lang="en-US" dirty="0">
              <a:latin typeface="Arial"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Box 1"/>
          <p:cNvSpPr txBox="1">
            <a:spLocks noChangeArrowheads="1"/>
          </p:cNvSpPr>
          <p:nvPr/>
        </p:nvSpPr>
        <p:spPr bwMode="auto">
          <a:xfrm>
            <a:off x="533400" y="381000"/>
            <a:ext cx="67056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Chapter 15:  Fluids</a:t>
            </a:r>
          </a:p>
          <a:p>
            <a:pPr eaLnBrk="1" hangingPunct="1">
              <a:spcBef>
                <a:spcPct val="0"/>
              </a:spcBef>
              <a:buFontTx/>
              <a:buNone/>
            </a:pPr>
            <a:r>
              <a:rPr lang="en-US" altLang="en-US" sz="1800"/>
              <a:t>Archimedes’ Principles</a:t>
            </a:r>
            <a:br>
              <a:rPr lang="en-US" altLang="en-US" sz="1800"/>
            </a:br>
            <a:r>
              <a:rPr lang="en-US" altLang="en-US" sz="1800"/>
              <a:t>Bernoulli’s Principles</a:t>
            </a:r>
          </a:p>
          <a:p>
            <a:pPr eaLnBrk="1" hangingPunct="1">
              <a:spcBef>
                <a:spcPct val="0"/>
              </a:spcBef>
              <a:buFontTx/>
              <a:buNone/>
            </a:pPr>
            <a:endParaRPr lang="en-US" altLang="en-US" sz="1800"/>
          </a:p>
          <a:p>
            <a:pPr eaLnBrk="1" hangingPunct="1">
              <a:spcBef>
                <a:spcPct val="0"/>
              </a:spcBef>
              <a:buFontTx/>
              <a:buNone/>
            </a:pPr>
            <a:r>
              <a:rPr lang="en-US" altLang="en-US" sz="1800"/>
              <a:t>Chapter 20:  Traveling Waves – D(x,t) = A sin(kx - </a:t>
            </a:r>
            <a:r>
              <a:rPr lang="en-US" altLang="en-US" sz="1800">
                <a:sym typeface="Symbol" panose="05050102010706020507" pitchFamily="18" charset="2"/>
              </a:rPr>
              <a:t>t + </a:t>
            </a:r>
            <a:r>
              <a:rPr lang="en-US" altLang="en-US" sz="1800" baseline="-25000">
                <a:sym typeface="Symbol" panose="05050102010706020507" pitchFamily="18" charset="2"/>
              </a:rPr>
              <a:t>o</a:t>
            </a:r>
            <a:r>
              <a:rPr lang="en-US" altLang="en-US" sz="1800">
                <a:sym typeface="Symbol" panose="05050102010706020507" pitchFamily="18" charset="2"/>
              </a:rPr>
              <a:t>)</a:t>
            </a:r>
          </a:p>
          <a:p>
            <a:pPr eaLnBrk="1" hangingPunct="1">
              <a:spcBef>
                <a:spcPct val="0"/>
              </a:spcBef>
              <a:buFontTx/>
              <a:buNone/>
            </a:pPr>
            <a:endParaRPr lang="en-US" altLang="en-US" sz="1800">
              <a:sym typeface="Symbol" panose="05050102010706020507" pitchFamily="18" charset="2"/>
            </a:endParaRPr>
          </a:p>
          <a:p>
            <a:pPr eaLnBrk="1" hangingPunct="1">
              <a:spcBef>
                <a:spcPct val="0"/>
              </a:spcBef>
              <a:buFontTx/>
              <a:buNone/>
            </a:pPr>
            <a:r>
              <a:rPr lang="en-US" altLang="en-US" sz="1800">
                <a:sym typeface="Symbol" panose="05050102010706020507" pitchFamily="18" charset="2"/>
              </a:rPr>
              <a:t>Chapter 21:  Standing Waves – the first thing you do is draw three pictures (of the lowest three modes)</a:t>
            </a:r>
          </a:p>
          <a:p>
            <a:pPr eaLnBrk="1" hangingPunct="1">
              <a:spcBef>
                <a:spcPct val="0"/>
              </a:spcBef>
              <a:buFontTx/>
              <a:buNone/>
            </a:pPr>
            <a:endParaRPr lang="en-US" altLang="en-US" sz="1800">
              <a:sym typeface="Symbol" panose="05050102010706020507" pitchFamily="18" charset="2"/>
            </a:endParaRPr>
          </a:p>
          <a:p>
            <a:pPr eaLnBrk="1" hangingPunct="1">
              <a:spcBef>
                <a:spcPct val="0"/>
              </a:spcBef>
              <a:buFontTx/>
              <a:buNone/>
            </a:pPr>
            <a:r>
              <a:rPr lang="en-US" altLang="en-US" sz="1800">
                <a:sym typeface="Symbol" panose="05050102010706020507" pitchFamily="18" charset="2"/>
              </a:rPr>
              <a:t>Chapter 22:  Diffraction – the equation for single slits, double slits, aperatures, diffraction gratings will be given. </a:t>
            </a:r>
          </a:p>
          <a:p>
            <a:pPr eaLnBrk="1" hangingPunct="1">
              <a:spcBef>
                <a:spcPct val="0"/>
              </a:spcBef>
              <a:buFontTx/>
              <a:buNone/>
            </a:pPr>
            <a:r>
              <a:rPr lang="en-US" altLang="en-US" sz="1800">
                <a:sym typeface="Symbol" panose="05050102010706020507" pitchFamily="18" charset="2"/>
              </a:rPr>
              <a:t>There could also be a problem about an interferometer.</a:t>
            </a:r>
          </a:p>
          <a:p>
            <a:pPr eaLnBrk="1" hangingPunct="1">
              <a:spcBef>
                <a:spcPct val="0"/>
              </a:spcBef>
              <a:buFontTx/>
              <a:buNone/>
            </a:pPr>
            <a:endParaRPr lang="en-US" altLang="en-US" sz="1800">
              <a:sym typeface="Symbol" panose="05050102010706020507" pitchFamily="18" charset="2"/>
            </a:endParaRPr>
          </a:p>
          <a:p>
            <a:pPr eaLnBrk="1" hangingPunct="1">
              <a:spcBef>
                <a:spcPct val="0"/>
              </a:spcBef>
              <a:buFontTx/>
              <a:buNone/>
            </a:pPr>
            <a:r>
              <a:rPr lang="en-US" altLang="en-US" sz="1800">
                <a:sym typeface="Symbol" panose="05050102010706020507" pitchFamily="18" charset="2"/>
              </a:rPr>
              <a:t>Chapter 23 and 24 Optical devices.  You should to use Lens’ Law and the Thin Lens Law to solve problems.  You should be able to draw ray diagrams of convex lenses, concave lenses, refracting telescopes and reflecting telescopes.</a:t>
            </a:r>
          </a:p>
          <a:p>
            <a:pPr eaLnBrk="1" hangingPunct="1">
              <a:spcBef>
                <a:spcPct val="0"/>
              </a:spcBef>
              <a:buFontTx/>
              <a:buNone/>
            </a:pPr>
            <a:endParaRPr lang="en-US" altLang="en-US" sz="1800">
              <a:sym typeface="Symbol" panose="05050102010706020507" pitchFamily="18" charset="2"/>
            </a:endParaRPr>
          </a:p>
          <a:p>
            <a:pPr eaLnBrk="1" hangingPunct="1">
              <a:spcBef>
                <a:spcPct val="0"/>
              </a:spcBef>
              <a:buFontTx/>
              <a:buNone/>
            </a:pPr>
            <a:r>
              <a:rPr lang="en-US" altLang="en-US" sz="1800">
                <a:sym typeface="Symbol" panose="05050102010706020507" pitchFamily="18" charset="2"/>
              </a:rPr>
              <a:t>Chapter 25:  You should be able to calculate the wave length of a piece of matter.  You should be able to shoot a piece of matter through double slit or diffraction grating.  And you should be able stick a piece of matter in a box and find the energy levels.</a:t>
            </a:r>
            <a:endParaRPr lang="en-US" altLang="en-US" sz="1800"/>
          </a:p>
        </p:txBody>
      </p:sp>
      <p:sp>
        <p:nvSpPr>
          <p:cNvPr id="74755" name="TextBox 2"/>
          <p:cNvSpPr txBox="1">
            <a:spLocks noChangeArrowheads="1"/>
          </p:cNvSpPr>
          <p:nvPr/>
        </p:nvSpPr>
        <p:spPr bwMode="auto">
          <a:xfrm>
            <a:off x="7010400" y="1143000"/>
            <a:ext cx="13716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Doppler Effect</a:t>
            </a:r>
          </a:p>
          <a:p>
            <a:pPr eaLnBrk="1" hangingPunct="1">
              <a:spcBef>
                <a:spcPct val="0"/>
              </a:spcBef>
              <a:buFontTx/>
              <a:buNone/>
            </a:pPr>
            <a:endParaRPr lang="en-US" altLang="en-US" sz="1800"/>
          </a:p>
          <a:p>
            <a:pPr eaLnBrk="1" hangingPunct="1">
              <a:spcBef>
                <a:spcPct val="0"/>
              </a:spcBef>
              <a:buFontTx/>
              <a:buNone/>
            </a:pPr>
            <a:r>
              <a:rPr lang="en-US" altLang="en-US" sz="1800"/>
              <a:t>Damped SHM</a:t>
            </a:r>
          </a:p>
          <a:p>
            <a:pPr eaLnBrk="1" hangingPunct="1">
              <a:spcBef>
                <a:spcPct val="0"/>
              </a:spcBef>
              <a:buFontTx/>
              <a:buNone/>
            </a:pPr>
            <a:endParaRPr lang="en-US" altLang="en-US" sz="18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
          <p:cNvSpPr>
            <a:spLocks noChangeArrowheads="1"/>
          </p:cNvSpPr>
          <p:nvPr/>
        </p:nvSpPr>
        <p:spPr bwMode="auto">
          <a:xfrm>
            <a:off x="0" y="1981200"/>
            <a:ext cx="8458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u="sng"/>
              <a:t>http://www.physics.oregonstate.edu/OR_IDsurvey </a:t>
            </a:r>
          </a:p>
        </p:txBody>
      </p:sp>
      <p:sp>
        <p:nvSpPr>
          <p:cNvPr id="75779" name="TextBox 2"/>
          <p:cNvSpPr txBox="1">
            <a:spLocks noChangeArrowheads="1"/>
          </p:cNvSpPr>
          <p:nvPr/>
        </p:nvSpPr>
        <p:spPr bwMode="auto">
          <a:xfrm>
            <a:off x="304800" y="533400"/>
            <a:ext cx="6172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t>Please go here and complete the survey.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Object 2"/>
          <p:cNvGraphicFramePr>
            <a:graphicFrameLocks noChangeAspect="1"/>
          </p:cNvGraphicFramePr>
          <p:nvPr>
            <p:ph/>
          </p:nvPr>
        </p:nvGraphicFramePr>
        <p:xfrm>
          <a:off x="990600" y="1295400"/>
          <a:ext cx="2628900" cy="1831975"/>
        </p:xfrm>
        <a:graphic>
          <a:graphicData uri="http://schemas.openxmlformats.org/presentationml/2006/ole">
            <mc:AlternateContent xmlns:mc="http://schemas.openxmlformats.org/markup-compatibility/2006">
              <mc:Choice xmlns:v="urn:schemas-microsoft-com:vml" Requires="v">
                <p:oleObj spid="_x0000_s9221" name="Equation" r:id="rId4" imgW="837836" imgH="583947" progId="Equation.3">
                  <p:embed/>
                </p:oleObj>
              </mc:Choice>
              <mc:Fallback>
                <p:oleObj name="Equation" r:id="rId4" imgW="837836" imgH="583947"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1295400"/>
                        <a:ext cx="2628900" cy="183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19" name="Text Box 3"/>
          <p:cNvSpPr txBox="1">
            <a:spLocks noChangeArrowheads="1"/>
          </p:cNvSpPr>
          <p:nvPr/>
        </p:nvSpPr>
        <p:spPr bwMode="auto">
          <a:xfrm>
            <a:off x="4419600" y="1066800"/>
            <a:ext cx="4343400" cy="246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Once it became possible to detect IR and UV radiation, other spectral series were soon discovered.</a:t>
            </a:r>
          </a:p>
          <a:p>
            <a:pPr eaLnBrk="1" hangingPunct="1">
              <a:spcBef>
                <a:spcPct val="50000"/>
              </a:spcBef>
              <a:buFontTx/>
              <a:buNone/>
            </a:pPr>
            <a:r>
              <a:rPr lang="en-US" altLang="en-US" sz="2400"/>
              <a:t>All of them fit the formula to the left.</a:t>
            </a:r>
          </a:p>
        </p:txBody>
      </p:sp>
      <p:sp>
        <p:nvSpPr>
          <p:cNvPr id="9220" name="Text Box 4"/>
          <p:cNvSpPr txBox="1">
            <a:spLocks noChangeArrowheads="1"/>
          </p:cNvSpPr>
          <p:nvPr/>
        </p:nvSpPr>
        <p:spPr bwMode="auto">
          <a:xfrm>
            <a:off x="1066800" y="3810000"/>
            <a:ext cx="48006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t>Lyman discovered a “series” where m = 1.</a:t>
            </a:r>
          </a:p>
          <a:p>
            <a:pPr eaLnBrk="1" hangingPunct="1">
              <a:spcBef>
                <a:spcPct val="50000"/>
              </a:spcBef>
              <a:buFontTx/>
              <a:buNone/>
            </a:pPr>
            <a:r>
              <a:rPr lang="en-US" altLang="en-US" sz="2400"/>
              <a:t>Balmer had m = 2.</a:t>
            </a:r>
          </a:p>
          <a:p>
            <a:pPr eaLnBrk="1" hangingPunct="1">
              <a:spcBef>
                <a:spcPct val="50000"/>
              </a:spcBef>
              <a:buFontTx/>
              <a:buNone/>
            </a:pPr>
            <a:r>
              <a:rPr lang="en-US" altLang="en-US" sz="2400"/>
              <a:t>Paschen measured m = 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7772400" y="6553200"/>
            <a:ext cx="1219200" cy="3048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a:solidFill>
                  <a:schemeClr val="bg1"/>
                </a:solidFill>
              </a:rPr>
              <a:t>Sect 24.2</a:t>
            </a:r>
          </a:p>
        </p:txBody>
      </p:sp>
      <p:sp>
        <p:nvSpPr>
          <p:cNvPr id="11267" name="Text Box 5"/>
          <p:cNvSpPr txBox="1">
            <a:spLocks noChangeArrowheads="1"/>
          </p:cNvSpPr>
          <p:nvPr/>
        </p:nvSpPr>
        <p:spPr bwMode="auto">
          <a:xfrm>
            <a:off x="381000" y="533400"/>
            <a:ext cx="8077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a:t>Another discovery was made when bouncing X-ray’s off a crystal (1895).</a:t>
            </a:r>
          </a:p>
        </p:txBody>
      </p:sp>
      <p:sp>
        <p:nvSpPr>
          <p:cNvPr id="11268" name="Oval 6"/>
          <p:cNvSpPr>
            <a:spLocks noChangeArrowheads="1"/>
          </p:cNvSpPr>
          <p:nvPr/>
        </p:nvSpPr>
        <p:spPr bwMode="auto">
          <a:xfrm>
            <a:off x="15240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69" name="Oval 7"/>
          <p:cNvSpPr>
            <a:spLocks noChangeArrowheads="1"/>
          </p:cNvSpPr>
          <p:nvPr/>
        </p:nvSpPr>
        <p:spPr bwMode="auto">
          <a:xfrm>
            <a:off x="18288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0" name="Oval 8"/>
          <p:cNvSpPr>
            <a:spLocks noChangeArrowheads="1"/>
          </p:cNvSpPr>
          <p:nvPr/>
        </p:nvSpPr>
        <p:spPr bwMode="auto">
          <a:xfrm>
            <a:off x="21336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1" name="Oval 9"/>
          <p:cNvSpPr>
            <a:spLocks noChangeArrowheads="1"/>
          </p:cNvSpPr>
          <p:nvPr/>
        </p:nvSpPr>
        <p:spPr bwMode="auto">
          <a:xfrm>
            <a:off x="24384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2" name="Oval 10"/>
          <p:cNvSpPr>
            <a:spLocks noChangeArrowheads="1"/>
          </p:cNvSpPr>
          <p:nvPr/>
        </p:nvSpPr>
        <p:spPr bwMode="auto">
          <a:xfrm>
            <a:off x="27432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3" name="Oval 11"/>
          <p:cNvSpPr>
            <a:spLocks noChangeArrowheads="1"/>
          </p:cNvSpPr>
          <p:nvPr/>
        </p:nvSpPr>
        <p:spPr bwMode="auto">
          <a:xfrm>
            <a:off x="30480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4" name="Oval 12"/>
          <p:cNvSpPr>
            <a:spLocks noChangeArrowheads="1"/>
          </p:cNvSpPr>
          <p:nvPr/>
        </p:nvSpPr>
        <p:spPr bwMode="auto">
          <a:xfrm>
            <a:off x="33528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5" name="Oval 13"/>
          <p:cNvSpPr>
            <a:spLocks noChangeArrowheads="1"/>
          </p:cNvSpPr>
          <p:nvPr/>
        </p:nvSpPr>
        <p:spPr bwMode="auto">
          <a:xfrm>
            <a:off x="36576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6" name="Oval 14"/>
          <p:cNvSpPr>
            <a:spLocks noChangeArrowheads="1"/>
          </p:cNvSpPr>
          <p:nvPr/>
        </p:nvSpPr>
        <p:spPr bwMode="auto">
          <a:xfrm>
            <a:off x="39624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7" name="Oval 15"/>
          <p:cNvSpPr>
            <a:spLocks noChangeArrowheads="1"/>
          </p:cNvSpPr>
          <p:nvPr/>
        </p:nvSpPr>
        <p:spPr bwMode="auto">
          <a:xfrm>
            <a:off x="42672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8" name="Oval 16"/>
          <p:cNvSpPr>
            <a:spLocks noChangeArrowheads="1"/>
          </p:cNvSpPr>
          <p:nvPr/>
        </p:nvSpPr>
        <p:spPr bwMode="auto">
          <a:xfrm>
            <a:off x="45720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79" name="Oval 17"/>
          <p:cNvSpPr>
            <a:spLocks noChangeArrowheads="1"/>
          </p:cNvSpPr>
          <p:nvPr/>
        </p:nvSpPr>
        <p:spPr bwMode="auto">
          <a:xfrm>
            <a:off x="48768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80" name="Oval 18"/>
          <p:cNvSpPr>
            <a:spLocks noChangeArrowheads="1"/>
          </p:cNvSpPr>
          <p:nvPr/>
        </p:nvSpPr>
        <p:spPr bwMode="auto">
          <a:xfrm>
            <a:off x="5181600" y="3276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81" name="Oval 19"/>
          <p:cNvSpPr>
            <a:spLocks noChangeArrowheads="1"/>
          </p:cNvSpPr>
          <p:nvPr/>
        </p:nvSpPr>
        <p:spPr bwMode="auto">
          <a:xfrm>
            <a:off x="16764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82" name="Oval 20"/>
          <p:cNvSpPr>
            <a:spLocks noChangeArrowheads="1"/>
          </p:cNvSpPr>
          <p:nvPr/>
        </p:nvSpPr>
        <p:spPr bwMode="auto">
          <a:xfrm>
            <a:off x="19812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83" name="Oval 21"/>
          <p:cNvSpPr>
            <a:spLocks noChangeArrowheads="1"/>
          </p:cNvSpPr>
          <p:nvPr/>
        </p:nvSpPr>
        <p:spPr bwMode="auto">
          <a:xfrm>
            <a:off x="22860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84" name="Oval 22"/>
          <p:cNvSpPr>
            <a:spLocks noChangeArrowheads="1"/>
          </p:cNvSpPr>
          <p:nvPr/>
        </p:nvSpPr>
        <p:spPr bwMode="auto">
          <a:xfrm>
            <a:off x="25908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85" name="Oval 23"/>
          <p:cNvSpPr>
            <a:spLocks noChangeArrowheads="1"/>
          </p:cNvSpPr>
          <p:nvPr/>
        </p:nvSpPr>
        <p:spPr bwMode="auto">
          <a:xfrm>
            <a:off x="28956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86" name="Oval 24"/>
          <p:cNvSpPr>
            <a:spLocks noChangeArrowheads="1"/>
          </p:cNvSpPr>
          <p:nvPr/>
        </p:nvSpPr>
        <p:spPr bwMode="auto">
          <a:xfrm>
            <a:off x="32004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87" name="Oval 25"/>
          <p:cNvSpPr>
            <a:spLocks noChangeArrowheads="1"/>
          </p:cNvSpPr>
          <p:nvPr/>
        </p:nvSpPr>
        <p:spPr bwMode="auto">
          <a:xfrm>
            <a:off x="35052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88" name="Oval 26"/>
          <p:cNvSpPr>
            <a:spLocks noChangeArrowheads="1"/>
          </p:cNvSpPr>
          <p:nvPr/>
        </p:nvSpPr>
        <p:spPr bwMode="auto">
          <a:xfrm>
            <a:off x="38100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89" name="Oval 27"/>
          <p:cNvSpPr>
            <a:spLocks noChangeArrowheads="1"/>
          </p:cNvSpPr>
          <p:nvPr/>
        </p:nvSpPr>
        <p:spPr bwMode="auto">
          <a:xfrm>
            <a:off x="41148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0" name="Oval 28"/>
          <p:cNvSpPr>
            <a:spLocks noChangeArrowheads="1"/>
          </p:cNvSpPr>
          <p:nvPr/>
        </p:nvSpPr>
        <p:spPr bwMode="auto">
          <a:xfrm>
            <a:off x="44196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1" name="Oval 29"/>
          <p:cNvSpPr>
            <a:spLocks noChangeArrowheads="1"/>
          </p:cNvSpPr>
          <p:nvPr/>
        </p:nvSpPr>
        <p:spPr bwMode="auto">
          <a:xfrm>
            <a:off x="47244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2" name="Oval 30"/>
          <p:cNvSpPr>
            <a:spLocks noChangeArrowheads="1"/>
          </p:cNvSpPr>
          <p:nvPr/>
        </p:nvSpPr>
        <p:spPr bwMode="auto">
          <a:xfrm>
            <a:off x="50292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3" name="Oval 31"/>
          <p:cNvSpPr>
            <a:spLocks noChangeArrowheads="1"/>
          </p:cNvSpPr>
          <p:nvPr/>
        </p:nvSpPr>
        <p:spPr bwMode="auto">
          <a:xfrm>
            <a:off x="1371600" y="35052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4" name="Oval 32"/>
          <p:cNvSpPr>
            <a:spLocks noChangeArrowheads="1"/>
          </p:cNvSpPr>
          <p:nvPr/>
        </p:nvSpPr>
        <p:spPr bwMode="auto">
          <a:xfrm>
            <a:off x="18288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5" name="Oval 33"/>
          <p:cNvSpPr>
            <a:spLocks noChangeArrowheads="1"/>
          </p:cNvSpPr>
          <p:nvPr/>
        </p:nvSpPr>
        <p:spPr bwMode="auto">
          <a:xfrm>
            <a:off x="21336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6" name="Oval 34"/>
          <p:cNvSpPr>
            <a:spLocks noChangeArrowheads="1"/>
          </p:cNvSpPr>
          <p:nvPr/>
        </p:nvSpPr>
        <p:spPr bwMode="auto">
          <a:xfrm>
            <a:off x="24384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7" name="Oval 35"/>
          <p:cNvSpPr>
            <a:spLocks noChangeArrowheads="1"/>
          </p:cNvSpPr>
          <p:nvPr/>
        </p:nvSpPr>
        <p:spPr bwMode="auto">
          <a:xfrm>
            <a:off x="27432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8" name="Oval 36"/>
          <p:cNvSpPr>
            <a:spLocks noChangeArrowheads="1"/>
          </p:cNvSpPr>
          <p:nvPr/>
        </p:nvSpPr>
        <p:spPr bwMode="auto">
          <a:xfrm>
            <a:off x="30480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299" name="Oval 37"/>
          <p:cNvSpPr>
            <a:spLocks noChangeArrowheads="1"/>
          </p:cNvSpPr>
          <p:nvPr/>
        </p:nvSpPr>
        <p:spPr bwMode="auto">
          <a:xfrm>
            <a:off x="33528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0" name="Oval 38"/>
          <p:cNvSpPr>
            <a:spLocks noChangeArrowheads="1"/>
          </p:cNvSpPr>
          <p:nvPr/>
        </p:nvSpPr>
        <p:spPr bwMode="auto">
          <a:xfrm>
            <a:off x="36576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1" name="Oval 39"/>
          <p:cNvSpPr>
            <a:spLocks noChangeArrowheads="1"/>
          </p:cNvSpPr>
          <p:nvPr/>
        </p:nvSpPr>
        <p:spPr bwMode="auto">
          <a:xfrm>
            <a:off x="39624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2" name="Oval 40"/>
          <p:cNvSpPr>
            <a:spLocks noChangeArrowheads="1"/>
          </p:cNvSpPr>
          <p:nvPr/>
        </p:nvSpPr>
        <p:spPr bwMode="auto">
          <a:xfrm>
            <a:off x="42672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3" name="Oval 41"/>
          <p:cNvSpPr>
            <a:spLocks noChangeArrowheads="1"/>
          </p:cNvSpPr>
          <p:nvPr/>
        </p:nvSpPr>
        <p:spPr bwMode="auto">
          <a:xfrm>
            <a:off x="45720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4" name="Oval 42"/>
          <p:cNvSpPr>
            <a:spLocks noChangeArrowheads="1"/>
          </p:cNvSpPr>
          <p:nvPr/>
        </p:nvSpPr>
        <p:spPr bwMode="auto">
          <a:xfrm>
            <a:off x="48768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5" name="Oval 43"/>
          <p:cNvSpPr>
            <a:spLocks noChangeArrowheads="1"/>
          </p:cNvSpPr>
          <p:nvPr/>
        </p:nvSpPr>
        <p:spPr bwMode="auto">
          <a:xfrm>
            <a:off x="51816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6" name="Oval 44"/>
          <p:cNvSpPr>
            <a:spLocks noChangeArrowheads="1"/>
          </p:cNvSpPr>
          <p:nvPr/>
        </p:nvSpPr>
        <p:spPr bwMode="auto">
          <a:xfrm>
            <a:off x="1524000" y="37338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7" name="Oval 45"/>
          <p:cNvSpPr>
            <a:spLocks noChangeArrowheads="1"/>
          </p:cNvSpPr>
          <p:nvPr/>
        </p:nvSpPr>
        <p:spPr bwMode="auto">
          <a:xfrm>
            <a:off x="19812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8" name="Oval 46"/>
          <p:cNvSpPr>
            <a:spLocks noChangeArrowheads="1"/>
          </p:cNvSpPr>
          <p:nvPr/>
        </p:nvSpPr>
        <p:spPr bwMode="auto">
          <a:xfrm>
            <a:off x="22860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09" name="Oval 47"/>
          <p:cNvSpPr>
            <a:spLocks noChangeArrowheads="1"/>
          </p:cNvSpPr>
          <p:nvPr/>
        </p:nvSpPr>
        <p:spPr bwMode="auto">
          <a:xfrm>
            <a:off x="25908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10" name="Oval 48"/>
          <p:cNvSpPr>
            <a:spLocks noChangeArrowheads="1"/>
          </p:cNvSpPr>
          <p:nvPr/>
        </p:nvSpPr>
        <p:spPr bwMode="auto">
          <a:xfrm>
            <a:off x="28956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11" name="Oval 49"/>
          <p:cNvSpPr>
            <a:spLocks noChangeArrowheads="1"/>
          </p:cNvSpPr>
          <p:nvPr/>
        </p:nvSpPr>
        <p:spPr bwMode="auto">
          <a:xfrm>
            <a:off x="32004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12" name="Oval 50"/>
          <p:cNvSpPr>
            <a:spLocks noChangeArrowheads="1"/>
          </p:cNvSpPr>
          <p:nvPr/>
        </p:nvSpPr>
        <p:spPr bwMode="auto">
          <a:xfrm>
            <a:off x="35052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13" name="Oval 51"/>
          <p:cNvSpPr>
            <a:spLocks noChangeArrowheads="1"/>
          </p:cNvSpPr>
          <p:nvPr/>
        </p:nvSpPr>
        <p:spPr bwMode="auto">
          <a:xfrm>
            <a:off x="38100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14" name="Oval 52"/>
          <p:cNvSpPr>
            <a:spLocks noChangeArrowheads="1"/>
          </p:cNvSpPr>
          <p:nvPr/>
        </p:nvSpPr>
        <p:spPr bwMode="auto">
          <a:xfrm>
            <a:off x="41148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15" name="Oval 53"/>
          <p:cNvSpPr>
            <a:spLocks noChangeArrowheads="1"/>
          </p:cNvSpPr>
          <p:nvPr/>
        </p:nvSpPr>
        <p:spPr bwMode="auto">
          <a:xfrm>
            <a:off x="44196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16" name="Oval 54"/>
          <p:cNvSpPr>
            <a:spLocks noChangeArrowheads="1"/>
          </p:cNvSpPr>
          <p:nvPr/>
        </p:nvSpPr>
        <p:spPr bwMode="auto">
          <a:xfrm>
            <a:off x="47244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17" name="Oval 55"/>
          <p:cNvSpPr>
            <a:spLocks noChangeArrowheads="1"/>
          </p:cNvSpPr>
          <p:nvPr/>
        </p:nvSpPr>
        <p:spPr bwMode="auto">
          <a:xfrm>
            <a:off x="50292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18" name="Oval 56"/>
          <p:cNvSpPr>
            <a:spLocks noChangeArrowheads="1"/>
          </p:cNvSpPr>
          <p:nvPr/>
        </p:nvSpPr>
        <p:spPr bwMode="auto">
          <a:xfrm>
            <a:off x="13716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19" name="Oval 57"/>
          <p:cNvSpPr>
            <a:spLocks noChangeArrowheads="1"/>
          </p:cNvSpPr>
          <p:nvPr/>
        </p:nvSpPr>
        <p:spPr bwMode="auto">
          <a:xfrm>
            <a:off x="1676400" y="39624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20" name="Oval 58"/>
          <p:cNvSpPr>
            <a:spLocks noChangeArrowheads="1"/>
          </p:cNvSpPr>
          <p:nvPr/>
        </p:nvSpPr>
        <p:spPr bwMode="auto">
          <a:xfrm>
            <a:off x="21336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21" name="Oval 59"/>
          <p:cNvSpPr>
            <a:spLocks noChangeArrowheads="1"/>
          </p:cNvSpPr>
          <p:nvPr/>
        </p:nvSpPr>
        <p:spPr bwMode="auto">
          <a:xfrm>
            <a:off x="24384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22" name="Oval 60"/>
          <p:cNvSpPr>
            <a:spLocks noChangeArrowheads="1"/>
          </p:cNvSpPr>
          <p:nvPr/>
        </p:nvSpPr>
        <p:spPr bwMode="auto">
          <a:xfrm>
            <a:off x="27432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23" name="Oval 61"/>
          <p:cNvSpPr>
            <a:spLocks noChangeArrowheads="1"/>
          </p:cNvSpPr>
          <p:nvPr/>
        </p:nvSpPr>
        <p:spPr bwMode="auto">
          <a:xfrm>
            <a:off x="30480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24" name="Oval 62"/>
          <p:cNvSpPr>
            <a:spLocks noChangeArrowheads="1"/>
          </p:cNvSpPr>
          <p:nvPr/>
        </p:nvSpPr>
        <p:spPr bwMode="auto">
          <a:xfrm>
            <a:off x="33528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25" name="Oval 63"/>
          <p:cNvSpPr>
            <a:spLocks noChangeArrowheads="1"/>
          </p:cNvSpPr>
          <p:nvPr/>
        </p:nvSpPr>
        <p:spPr bwMode="auto">
          <a:xfrm>
            <a:off x="36576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26" name="Oval 64"/>
          <p:cNvSpPr>
            <a:spLocks noChangeArrowheads="1"/>
          </p:cNvSpPr>
          <p:nvPr/>
        </p:nvSpPr>
        <p:spPr bwMode="auto">
          <a:xfrm>
            <a:off x="39624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27" name="Oval 65"/>
          <p:cNvSpPr>
            <a:spLocks noChangeArrowheads="1"/>
          </p:cNvSpPr>
          <p:nvPr/>
        </p:nvSpPr>
        <p:spPr bwMode="auto">
          <a:xfrm>
            <a:off x="42672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28" name="Oval 66"/>
          <p:cNvSpPr>
            <a:spLocks noChangeArrowheads="1"/>
          </p:cNvSpPr>
          <p:nvPr/>
        </p:nvSpPr>
        <p:spPr bwMode="auto">
          <a:xfrm>
            <a:off x="45720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29" name="Oval 67"/>
          <p:cNvSpPr>
            <a:spLocks noChangeArrowheads="1"/>
          </p:cNvSpPr>
          <p:nvPr/>
        </p:nvSpPr>
        <p:spPr bwMode="auto">
          <a:xfrm>
            <a:off x="48768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30" name="Oval 68"/>
          <p:cNvSpPr>
            <a:spLocks noChangeArrowheads="1"/>
          </p:cNvSpPr>
          <p:nvPr/>
        </p:nvSpPr>
        <p:spPr bwMode="auto">
          <a:xfrm>
            <a:off x="51816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31" name="Oval 69"/>
          <p:cNvSpPr>
            <a:spLocks noChangeArrowheads="1"/>
          </p:cNvSpPr>
          <p:nvPr/>
        </p:nvSpPr>
        <p:spPr bwMode="auto">
          <a:xfrm>
            <a:off x="15240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32" name="Oval 70"/>
          <p:cNvSpPr>
            <a:spLocks noChangeArrowheads="1"/>
          </p:cNvSpPr>
          <p:nvPr/>
        </p:nvSpPr>
        <p:spPr bwMode="auto">
          <a:xfrm>
            <a:off x="1828800" y="41910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33" name="Oval 71"/>
          <p:cNvSpPr>
            <a:spLocks noChangeArrowheads="1"/>
          </p:cNvSpPr>
          <p:nvPr/>
        </p:nvSpPr>
        <p:spPr bwMode="auto">
          <a:xfrm>
            <a:off x="22860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34" name="Oval 72"/>
          <p:cNvSpPr>
            <a:spLocks noChangeArrowheads="1"/>
          </p:cNvSpPr>
          <p:nvPr/>
        </p:nvSpPr>
        <p:spPr bwMode="auto">
          <a:xfrm>
            <a:off x="25908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35" name="Oval 73"/>
          <p:cNvSpPr>
            <a:spLocks noChangeArrowheads="1"/>
          </p:cNvSpPr>
          <p:nvPr/>
        </p:nvSpPr>
        <p:spPr bwMode="auto">
          <a:xfrm>
            <a:off x="28956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36" name="Oval 74"/>
          <p:cNvSpPr>
            <a:spLocks noChangeArrowheads="1"/>
          </p:cNvSpPr>
          <p:nvPr/>
        </p:nvSpPr>
        <p:spPr bwMode="auto">
          <a:xfrm>
            <a:off x="32004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37" name="Oval 75"/>
          <p:cNvSpPr>
            <a:spLocks noChangeArrowheads="1"/>
          </p:cNvSpPr>
          <p:nvPr/>
        </p:nvSpPr>
        <p:spPr bwMode="auto">
          <a:xfrm>
            <a:off x="35052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38" name="Oval 76"/>
          <p:cNvSpPr>
            <a:spLocks noChangeArrowheads="1"/>
          </p:cNvSpPr>
          <p:nvPr/>
        </p:nvSpPr>
        <p:spPr bwMode="auto">
          <a:xfrm>
            <a:off x="38100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39" name="Oval 77"/>
          <p:cNvSpPr>
            <a:spLocks noChangeArrowheads="1"/>
          </p:cNvSpPr>
          <p:nvPr/>
        </p:nvSpPr>
        <p:spPr bwMode="auto">
          <a:xfrm>
            <a:off x="41148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40" name="Oval 78"/>
          <p:cNvSpPr>
            <a:spLocks noChangeArrowheads="1"/>
          </p:cNvSpPr>
          <p:nvPr/>
        </p:nvSpPr>
        <p:spPr bwMode="auto">
          <a:xfrm>
            <a:off x="44196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41" name="Oval 79"/>
          <p:cNvSpPr>
            <a:spLocks noChangeArrowheads="1"/>
          </p:cNvSpPr>
          <p:nvPr/>
        </p:nvSpPr>
        <p:spPr bwMode="auto">
          <a:xfrm>
            <a:off x="47244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42" name="Oval 80"/>
          <p:cNvSpPr>
            <a:spLocks noChangeArrowheads="1"/>
          </p:cNvSpPr>
          <p:nvPr/>
        </p:nvSpPr>
        <p:spPr bwMode="auto">
          <a:xfrm>
            <a:off x="50292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43" name="Oval 81"/>
          <p:cNvSpPr>
            <a:spLocks noChangeArrowheads="1"/>
          </p:cNvSpPr>
          <p:nvPr/>
        </p:nvSpPr>
        <p:spPr bwMode="auto">
          <a:xfrm>
            <a:off x="13716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44" name="Oval 82"/>
          <p:cNvSpPr>
            <a:spLocks noChangeArrowheads="1"/>
          </p:cNvSpPr>
          <p:nvPr/>
        </p:nvSpPr>
        <p:spPr bwMode="auto">
          <a:xfrm>
            <a:off x="16764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1345" name="Oval 83"/>
          <p:cNvSpPr>
            <a:spLocks noChangeArrowheads="1"/>
          </p:cNvSpPr>
          <p:nvPr/>
        </p:nvSpPr>
        <p:spPr bwMode="auto">
          <a:xfrm>
            <a:off x="1981200" y="4419600"/>
            <a:ext cx="152400" cy="152400"/>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graphicFrame>
        <p:nvGraphicFramePr>
          <p:cNvPr id="11346" name="Object 84"/>
          <p:cNvGraphicFramePr>
            <a:graphicFrameLocks noChangeAspect="1"/>
          </p:cNvGraphicFramePr>
          <p:nvPr>
            <p:ph/>
          </p:nvPr>
        </p:nvGraphicFramePr>
        <p:xfrm>
          <a:off x="2819400" y="5314950"/>
          <a:ext cx="3352800" cy="628650"/>
        </p:xfrm>
        <a:graphic>
          <a:graphicData uri="http://schemas.openxmlformats.org/presentationml/2006/ole">
            <mc:AlternateContent xmlns:mc="http://schemas.openxmlformats.org/markup-compatibility/2006">
              <mc:Choice xmlns:v="urn:schemas-microsoft-com:vml" Requires="v">
                <p:oleObj spid="_x0000_s11356" name="Equation" r:id="rId4" imgW="1282700" imgH="241300" progId="Equation.3">
                  <p:embed/>
                </p:oleObj>
              </mc:Choice>
              <mc:Fallback>
                <p:oleObj name="Equation" r:id="rId4" imgW="1282700" imgH="241300" progId="Equation.3">
                  <p:embed/>
                  <p:pic>
                    <p:nvPicPr>
                      <p:cNvPr id="0" name="Object 8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5314950"/>
                        <a:ext cx="3352800" cy="628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347" name="Line 87"/>
          <p:cNvSpPr>
            <a:spLocks noChangeShapeType="1"/>
          </p:cNvSpPr>
          <p:nvPr/>
        </p:nvSpPr>
        <p:spPr bwMode="auto">
          <a:xfrm>
            <a:off x="1752600" y="2362200"/>
            <a:ext cx="1219200" cy="838200"/>
          </a:xfrm>
          <a:prstGeom prst="line">
            <a:avLst/>
          </a:prstGeom>
          <a:noFill/>
          <a:ln w="5715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348" name="Line 88"/>
          <p:cNvSpPr>
            <a:spLocks noChangeShapeType="1"/>
          </p:cNvSpPr>
          <p:nvPr/>
        </p:nvSpPr>
        <p:spPr bwMode="auto">
          <a:xfrm flipV="1">
            <a:off x="3048000" y="2438400"/>
            <a:ext cx="1295400" cy="685800"/>
          </a:xfrm>
          <a:prstGeom prst="line">
            <a:avLst/>
          </a:prstGeom>
          <a:noFill/>
          <a:ln w="57150">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349" name="Line 90"/>
          <p:cNvSpPr>
            <a:spLocks noChangeShapeType="1"/>
          </p:cNvSpPr>
          <p:nvPr/>
        </p:nvSpPr>
        <p:spPr bwMode="auto">
          <a:xfrm>
            <a:off x="2971800" y="2057400"/>
            <a:ext cx="0" cy="167640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11350" name="Line 91"/>
          <p:cNvSpPr>
            <a:spLocks noChangeShapeType="1"/>
          </p:cNvSpPr>
          <p:nvPr/>
        </p:nvSpPr>
        <p:spPr bwMode="auto">
          <a:xfrm flipV="1">
            <a:off x="3048000" y="2133600"/>
            <a:ext cx="484188" cy="838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351" name="Line 92"/>
          <p:cNvSpPr>
            <a:spLocks noChangeShapeType="1"/>
          </p:cNvSpPr>
          <p:nvPr/>
        </p:nvSpPr>
        <p:spPr bwMode="auto">
          <a:xfrm flipV="1">
            <a:off x="3200400" y="2895600"/>
            <a:ext cx="15240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352" name="Line 93"/>
          <p:cNvSpPr>
            <a:spLocks noChangeShapeType="1"/>
          </p:cNvSpPr>
          <p:nvPr/>
        </p:nvSpPr>
        <p:spPr bwMode="auto">
          <a:xfrm flipV="1">
            <a:off x="1600200" y="31242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353" name="Line 94"/>
          <p:cNvSpPr>
            <a:spLocks noChangeShapeType="1"/>
          </p:cNvSpPr>
          <p:nvPr/>
        </p:nvSpPr>
        <p:spPr bwMode="auto">
          <a:xfrm>
            <a:off x="1905000" y="29718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354" name="Line 95"/>
          <p:cNvSpPr>
            <a:spLocks noChangeShapeType="1"/>
          </p:cNvSpPr>
          <p:nvPr/>
        </p:nvSpPr>
        <p:spPr bwMode="auto">
          <a:xfrm>
            <a:off x="1600200" y="29718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355" name="Text Box 96"/>
          <p:cNvSpPr txBox="1">
            <a:spLocks noChangeArrowheads="1"/>
          </p:cNvSpPr>
          <p:nvPr/>
        </p:nvSpPr>
        <p:spPr bwMode="auto">
          <a:xfrm>
            <a:off x="1600200" y="26670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228600" y="228600"/>
            <a:ext cx="8915400" cy="295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b="1">
                <a:latin typeface="Times New Roman" panose="02020603050405020304" pitchFamily="18" charset="0"/>
              </a:rPr>
              <a:t>One of the last great debates before we entered the era of modern physics concerned itself if the nature of light</a:t>
            </a:r>
            <a:r>
              <a:rPr lang="en-US" altLang="en-US" sz="2400" b="1">
                <a:latin typeface="Times New Roman" panose="02020603050405020304" pitchFamily="18" charset="0"/>
              </a:rPr>
              <a:t>.</a:t>
            </a:r>
          </a:p>
          <a:p>
            <a:pPr>
              <a:spcBef>
                <a:spcPct val="50000"/>
              </a:spcBef>
              <a:buFontTx/>
              <a:buNone/>
            </a:pPr>
            <a:r>
              <a:rPr lang="en-US" altLang="en-US" sz="2400">
                <a:latin typeface="Times New Roman" panose="02020603050405020304" pitchFamily="18" charset="0"/>
              </a:rPr>
              <a:t>For millennia people had studied the properties of light.</a:t>
            </a:r>
          </a:p>
          <a:p>
            <a:pPr>
              <a:spcBef>
                <a:spcPct val="50000"/>
              </a:spcBef>
              <a:buFontTx/>
              <a:buNone/>
            </a:pPr>
            <a:endParaRPr lang="en-US" altLang="en-US" sz="2400">
              <a:latin typeface="Times New Roman" panose="02020603050405020304" pitchFamily="18" charset="0"/>
            </a:endParaRPr>
          </a:p>
          <a:p>
            <a:pPr>
              <a:spcBef>
                <a:spcPct val="50000"/>
              </a:spcBef>
              <a:buFontTx/>
              <a:buNone/>
            </a:pPr>
            <a:r>
              <a:rPr lang="en-US" altLang="en-US" sz="2400">
                <a:latin typeface="Times New Roman" panose="02020603050405020304" pitchFamily="18" charset="0"/>
              </a:rPr>
              <a:t>S. had used the principle of least distance to explain the reflection of light.</a:t>
            </a:r>
          </a:p>
        </p:txBody>
      </p:sp>
      <p:graphicFrame>
        <p:nvGraphicFramePr>
          <p:cNvPr id="13315" name="Object 3"/>
          <p:cNvGraphicFramePr>
            <a:graphicFrameLocks noChangeAspect="1"/>
          </p:cNvGraphicFramePr>
          <p:nvPr/>
        </p:nvGraphicFramePr>
        <p:xfrm>
          <a:off x="5638800" y="5092700"/>
          <a:ext cx="2286000" cy="1460500"/>
        </p:xfrm>
        <a:graphic>
          <a:graphicData uri="http://schemas.openxmlformats.org/presentationml/2006/ole">
            <mc:AlternateContent xmlns:mc="http://schemas.openxmlformats.org/markup-compatibility/2006">
              <mc:Choice xmlns:v="urn:schemas-microsoft-com:vml" Requires="v">
                <p:oleObj spid="_x0000_s13325" name="Clip" r:id="rId4" imgW="2286304" imgH="1460610" progId="MS_ClipArt_Gallery.2">
                  <p:embed/>
                </p:oleObj>
              </mc:Choice>
              <mc:Fallback>
                <p:oleObj name="Clip" r:id="rId4" imgW="2286304" imgH="1460610" progId="MS_ClipArt_Gallery.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5092700"/>
                        <a:ext cx="2286000" cy="1460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16" name="Line 4"/>
          <p:cNvSpPr>
            <a:spLocks noChangeShapeType="1"/>
          </p:cNvSpPr>
          <p:nvPr/>
        </p:nvSpPr>
        <p:spPr bwMode="auto">
          <a:xfrm>
            <a:off x="7772400" y="2895600"/>
            <a:ext cx="0" cy="152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17" name="Line 5"/>
          <p:cNvSpPr>
            <a:spLocks noChangeShapeType="1"/>
          </p:cNvSpPr>
          <p:nvPr/>
        </p:nvSpPr>
        <p:spPr bwMode="auto">
          <a:xfrm flipH="1" flipV="1">
            <a:off x="6172200" y="2895600"/>
            <a:ext cx="1600200" cy="762000"/>
          </a:xfrm>
          <a:prstGeom prst="line">
            <a:avLst/>
          </a:prstGeom>
          <a:noFill/>
          <a:ln w="57150">
            <a:solidFill>
              <a:schemeClr val="accent2"/>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18" name="Line 6"/>
          <p:cNvSpPr>
            <a:spLocks noChangeShapeType="1"/>
          </p:cNvSpPr>
          <p:nvPr/>
        </p:nvSpPr>
        <p:spPr bwMode="auto">
          <a:xfrm flipH="1">
            <a:off x="6019800" y="3657600"/>
            <a:ext cx="1752600" cy="685800"/>
          </a:xfrm>
          <a:prstGeom prst="line">
            <a:avLst/>
          </a:prstGeom>
          <a:noFill/>
          <a:ln w="57150">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3319" name="Line 7"/>
          <p:cNvSpPr>
            <a:spLocks noChangeShapeType="1"/>
          </p:cNvSpPr>
          <p:nvPr/>
        </p:nvSpPr>
        <p:spPr bwMode="auto">
          <a:xfrm>
            <a:off x="5105400" y="3657600"/>
            <a:ext cx="2743200" cy="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20" name="Arc 8"/>
          <p:cNvSpPr>
            <a:spLocks/>
          </p:cNvSpPr>
          <p:nvPr/>
        </p:nvSpPr>
        <p:spPr bwMode="auto">
          <a:xfrm flipH="1">
            <a:off x="7086600" y="3429000"/>
            <a:ext cx="152400" cy="2286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21" name="Arc 9"/>
          <p:cNvSpPr>
            <a:spLocks/>
          </p:cNvSpPr>
          <p:nvPr/>
        </p:nvSpPr>
        <p:spPr bwMode="auto">
          <a:xfrm rot="19096454" flipH="1">
            <a:off x="7010400" y="3657600"/>
            <a:ext cx="152400" cy="228600"/>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22" name="Text Box 10"/>
          <p:cNvSpPr txBox="1">
            <a:spLocks noChangeArrowheads="1"/>
          </p:cNvSpPr>
          <p:nvPr/>
        </p:nvSpPr>
        <p:spPr bwMode="auto">
          <a:xfrm>
            <a:off x="6400800" y="3124200"/>
            <a:ext cx="45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latin typeface="Times New Roman" panose="02020603050405020304" pitchFamily="18" charset="0"/>
                <a:sym typeface="Symbol" panose="05050102010706020507" pitchFamily="18" charset="2"/>
              </a:rPr>
              <a:t></a:t>
            </a:r>
            <a:r>
              <a:rPr lang="en-US" altLang="en-US" sz="2800" baseline="-25000">
                <a:latin typeface="Times New Roman" panose="02020603050405020304" pitchFamily="18" charset="0"/>
                <a:sym typeface="Symbol" panose="05050102010706020507" pitchFamily="18" charset="2"/>
              </a:rPr>
              <a:t>i</a:t>
            </a:r>
            <a:endParaRPr lang="en-US" altLang="en-US" sz="2800">
              <a:latin typeface="Times New Roman" panose="02020603050405020304" pitchFamily="18" charset="0"/>
            </a:endParaRPr>
          </a:p>
        </p:txBody>
      </p:sp>
      <p:sp>
        <p:nvSpPr>
          <p:cNvPr id="13323" name="Text Box 11"/>
          <p:cNvSpPr txBox="1">
            <a:spLocks noChangeArrowheads="1"/>
          </p:cNvSpPr>
          <p:nvPr/>
        </p:nvSpPr>
        <p:spPr bwMode="auto">
          <a:xfrm>
            <a:off x="6248400" y="3595688"/>
            <a:ext cx="457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latin typeface="Times New Roman" panose="02020603050405020304" pitchFamily="18" charset="0"/>
                <a:sym typeface="Symbol" panose="05050102010706020507" pitchFamily="18" charset="2"/>
              </a:rPr>
              <a:t></a:t>
            </a:r>
            <a:r>
              <a:rPr lang="en-US" altLang="en-US" sz="2800" baseline="-25000">
                <a:latin typeface="Times New Roman" panose="02020603050405020304" pitchFamily="18" charset="0"/>
                <a:sym typeface="Symbol" panose="05050102010706020507" pitchFamily="18" charset="2"/>
              </a:rPr>
              <a:t>r</a:t>
            </a:r>
            <a:endParaRPr lang="en-US" altLang="en-US" sz="2800">
              <a:latin typeface="Times New Roman" panose="02020603050405020304" pitchFamily="18" charset="0"/>
            </a:endParaRPr>
          </a:p>
        </p:txBody>
      </p:sp>
      <p:sp>
        <p:nvSpPr>
          <p:cNvPr id="13324" name="Rectangle 12"/>
          <p:cNvSpPr>
            <a:spLocks noChangeArrowheads="1"/>
          </p:cNvSpPr>
          <p:nvPr/>
        </p:nvSpPr>
        <p:spPr bwMode="auto">
          <a:xfrm>
            <a:off x="361950" y="4648200"/>
            <a:ext cx="7562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H. had used the principle of least action to explain refraction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76200" y="388938"/>
            <a:ext cx="8915400" cy="585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b="1">
                <a:latin typeface="Times New Roman" panose="02020603050405020304" pitchFamily="18" charset="0"/>
              </a:rPr>
              <a:t>A question that had not been answered was:</a:t>
            </a:r>
          </a:p>
          <a:p>
            <a:pPr>
              <a:spcBef>
                <a:spcPct val="50000"/>
              </a:spcBef>
            </a:pPr>
            <a:r>
              <a:rPr lang="en-US" altLang="en-US" sz="3600" b="1">
                <a:latin typeface="Times New Roman" panose="02020603050405020304" pitchFamily="18" charset="0"/>
              </a:rPr>
              <a:t>What is light made out of?</a:t>
            </a:r>
          </a:p>
          <a:p>
            <a:pPr>
              <a:spcBef>
                <a:spcPct val="50000"/>
              </a:spcBef>
              <a:buFontTx/>
              <a:buNone/>
            </a:pPr>
            <a:endParaRPr lang="en-US" altLang="en-US" sz="3600" b="1">
              <a:latin typeface="Times New Roman" panose="02020603050405020304" pitchFamily="18" charset="0"/>
            </a:endParaRPr>
          </a:p>
          <a:p>
            <a:pPr>
              <a:spcBef>
                <a:spcPct val="50000"/>
              </a:spcBef>
              <a:buFontTx/>
              <a:buNone/>
            </a:pPr>
            <a:r>
              <a:rPr lang="en-US" altLang="en-US" sz="3600" b="1">
                <a:latin typeface="Times New Roman" panose="02020603050405020304" pitchFamily="18" charset="0"/>
              </a:rPr>
              <a:t>There were two main camps that had separate ideas on how to go about answering this question:</a:t>
            </a:r>
          </a:p>
          <a:p>
            <a:pPr>
              <a:spcBef>
                <a:spcPct val="50000"/>
              </a:spcBef>
            </a:pPr>
            <a:r>
              <a:rPr lang="en-US" altLang="en-US" sz="3600" b="1">
                <a:latin typeface="Times New Roman" panose="02020603050405020304" pitchFamily="18" charset="0"/>
              </a:rPr>
              <a:t>Light is made out of particles.</a:t>
            </a:r>
          </a:p>
          <a:p>
            <a:pPr>
              <a:spcBef>
                <a:spcPct val="50000"/>
              </a:spcBef>
            </a:pPr>
            <a:r>
              <a:rPr lang="en-US" altLang="en-US" sz="3600" b="1">
                <a:latin typeface="Times New Roman" panose="02020603050405020304" pitchFamily="18" charset="0"/>
              </a:rPr>
              <a:t>Light is made out of waves.</a:t>
            </a:r>
          </a:p>
        </p:txBody>
      </p:sp>
      <p:sp>
        <p:nvSpPr>
          <p:cNvPr id="15363" name="Line 3"/>
          <p:cNvSpPr>
            <a:spLocks noChangeShapeType="1"/>
          </p:cNvSpPr>
          <p:nvPr/>
        </p:nvSpPr>
        <p:spPr bwMode="auto">
          <a:xfrm>
            <a:off x="304800" y="2362200"/>
            <a:ext cx="8382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533400" y="146050"/>
            <a:ext cx="6553200" cy="671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a:latin typeface="Times New Roman" panose="02020603050405020304" pitchFamily="18" charset="0"/>
              </a:rPr>
              <a:t>A strong proponent of the wave theory of light was the French engineer Augustin Fresnel.  In 1819, Fresnel submitted a paper on his theories to the French Academy of Sciences.  One of the members of the Academy did some calculations using Fresnel’s approach because they theory would lead to the “absurd” prediction that the shadow of an opaque sphere should have a bright spot at its center.</a:t>
            </a:r>
          </a:p>
          <a:p>
            <a:pPr>
              <a:spcBef>
                <a:spcPct val="50000"/>
              </a:spcBef>
              <a:buFontTx/>
              <a:buNone/>
            </a:pPr>
            <a:r>
              <a:rPr lang="en-US" altLang="en-US" sz="2800">
                <a:latin typeface="Times New Roman" panose="02020603050405020304" pitchFamily="18" charset="0"/>
              </a:rPr>
              <a:t>During the conference, Fresnel was put to public ridicule for his ideas.  They planned a sarcastic </a:t>
            </a:r>
            <a:r>
              <a:rPr lang="en-US" altLang="en-US" sz="2800" i="1">
                <a:latin typeface="Times New Roman" panose="02020603050405020304" pitchFamily="18" charset="0"/>
              </a:rPr>
              <a:t>coup de grace</a:t>
            </a:r>
            <a:r>
              <a:rPr lang="en-US" altLang="en-US" sz="2800">
                <a:latin typeface="Times New Roman" panose="02020603050405020304" pitchFamily="18" charset="0"/>
              </a:rPr>
              <a:t> by shining a flashlight on a sphere and looking for a central bright spot...</a:t>
            </a:r>
          </a:p>
        </p:txBody>
      </p:sp>
      <p:sp>
        <p:nvSpPr>
          <p:cNvPr id="17411" name="Oval 3"/>
          <p:cNvSpPr>
            <a:spLocks noChangeArrowheads="1"/>
          </p:cNvSpPr>
          <p:nvPr/>
        </p:nvSpPr>
        <p:spPr bwMode="auto">
          <a:xfrm>
            <a:off x="6858000" y="1828800"/>
            <a:ext cx="1752600" cy="1752600"/>
          </a:xfrm>
          <a:prstGeom prst="ellipse">
            <a:avLst/>
          </a:prstGeom>
          <a:solidFill>
            <a:schemeClr val="tx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7412" name="Oval 4"/>
          <p:cNvSpPr>
            <a:spLocks noChangeArrowheads="1"/>
          </p:cNvSpPr>
          <p:nvPr/>
        </p:nvSpPr>
        <p:spPr bwMode="auto">
          <a:xfrm>
            <a:off x="7543800" y="2514600"/>
            <a:ext cx="381000" cy="381000"/>
          </a:xfrm>
          <a:prstGeom prst="ellipse">
            <a:avLst/>
          </a:prstGeom>
          <a:gradFill rotWithShape="0">
            <a:gsLst>
              <a:gs pos="0">
                <a:schemeClr val="bg1"/>
              </a:gs>
              <a:gs pos="100000">
                <a:schemeClr val="folHlink"/>
              </a:gs>
            </a:gsLst>
            <a:path path="shape">
              <a:fillToRect l="50000" t="50000" r="50000" b="50000"/>
            </a:path>
          </a:gra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1066800" y="762000"/>
            <a:ext cx="6019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400">
                <a:latin typeface="Times New Roman" panose="02020603050405020304" pitchFamily="18" charset="0"/>
              </a:rPr>
              <a:t>They found one.</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1398</TotalTime>
  <Words>1610</Words>
  <Application>Microsoft Office PowerPoint</Application>
  <PresentationFormat>On-screen Show (4:3)</PresentationFormat>
  <Paragraphs>235</Paragraphs>
  <Slides>39</Slides>
  <Notes>33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39</vt:i4>
      </vt:variant>
    </vt:vector>
  </HeadingPairs>
  <TitlesOfParts>
    <vt:vector size="47" baseType="lpstr">
      <vt:lpstr>Arial</vt:lpstr>
      <vt:lpstr>Times New Roman</vt:lpstr>
      <vt:lpstr>Symbol</vt:lpstr>
      <vt:lpstr>Wingdings</vt:lpstr>
      <vt:lpstr>Calibri</vt:lpstr>
      <vt:lpstr>Default Design</vt:lpstr>
      <vt:lpstr>Microsoft Equation 3.0</vt:lpstr>
      <vt:lpstr>Microsoft Clip 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 to “What the bleep…”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LBCC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 Mulder</dc:creator>
  <cp:lastModifiedBy>Greg S. Mulder</cp:lastModifiedBy>
  <cp:revision>34</cp:revision>
  <dcterms:created xsi:type="dcterms:W3CDTF">2005-03-08T18:26:57Z</dcterms:created>
  <dcterms:modified xsi:type="dcterms:W3CDTF">2017-03-06T02:36:44Z</dcterms:modified>
</cp:coreProperties>
</file>